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Staatliches"/>
      <p:regular r:id="rId38"/>
    </p:embeddedFont>
    <p:embeddedFont>
      <p:font typeface="Fjalla One"/>
      <p:regular r:id="rId39"/>
    </p:embeddedFont>
    <p:embeddedFont>
      <p:font typeface="Barlow Semi Condensed Medium"/>
      <p:regular r:id="rId40"/>
      <p:bold r:id="rId41"/>
      <p:italic r:id="rId42"/>
      <p:boldItalic r:id="rId43"/>
    </p:embeddedFont>
    <p:embeddedFont>
      <p:font typeface="Barlow Semi Condense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Fabio Eduardo Leite de Mel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B2F211-BDFC-436B-95F6-DAF8863B5EA1}">
  <a:tblStyle styleId="{A8B2F211-BDFC-436B-95F6-DAF8863B5EA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510EA5F-EE53-441B-89F3-24AD77C25E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CondensedMedium-regular.fntdata"/><Relationship Id="rId20" Type="http://schemas.openxmlformats.org/officeDocument/2006/relationships/slide" Target="slides/slide14.xml"/><Relationship Id="rId42" Type="http://schemas.openxmlformats.org/officeDocument/2006/relationships/font" Target="fonts/BarlowSemiCondensedMedium-italic.fntdata"/><Relationship Id="rId41" Type="http://schemas.openxmlformats.org/officeDocument/2006/relationships/font" Target="fonts/BarlowSemiCondensedMedium-bold.fntdata"/><Relationship Id="rId22" Type="http://schemas.openxmlformats.org/officeDocument/2006/relationships/slide" Target="slides/slide16.xml"/><Relationship Id="rId44" Type="http://schemas.openxmlformats.org/officeDocument/2006/relationships/font" Target="fonts/BarlowSemiCondensed-regular.fntdata"/><Relationship Id="rId21" Type="http://schemas.openxmlformats.org/officeDocument/2006/relationships/slide" Target="slides/slide15.xml"/><Relationship Id="rId43" Type="http://schemas.openxmlformats.org/officeDocument/2006/relationships/font" Target="fonts/BarlowSemiCondensedMedium-boldItalic.fntdata"/><Relationship Id="rId24" Type="http://schemas.openxmlformats.org/officeDocument/2006/relationships/slide" Target="slides/slide18.xml"/><Relationship Id="rId46" Type="http://schemas.openxmlformats.org/officeDocument/2006/relationships/font" Target="fonts/BarlowSemiCondensed-italic.fntdata"/><Relationship Id="rId23" Type="http://schemas.openxmlformats.org/officeDocument/2006/relationships/slide" Target="slides/slide17.xml"/><Relationship Id="rId45" Type="http://schemas.openxmlformats.org/officeDocument/2006/relationships/font" Target="fonts/BarlowSemiCondense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BarlowSemiCondense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FjallaOne-regular.fntdata"/><Relationship Id="rId16" Type="http://schemas.openxmlformats.org/officeDocument/2006/relationships/slide" Target="slides/slide10.xml"/><Relationship Id="rId38" Type="http://schemas.openxmlformats.org/officeDocument/2006/relationships/font" Target="fonts/Staatliche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4-29T00:40:41.094">
    <p:pos x="6000" y="0"/>
    <p:text>Adicionar problemas dos alunos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d5d256f7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d5d256f7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d5d256f788_0_4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d5d256f788_0_4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d5d256f83b_2_6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d5d256f83b_2_6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d5d256f788_0_5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d5d256f788_0_5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g804e9800b4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9" name="Google Shape;2839;g804e9800b4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d5d256f788_0_6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" name="Google Shape;2852;gd5d256f788_0_6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d6074227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d6074227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d5d256f83b_2_3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Google Shape;2921;gd5d256f83b_2_3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d5d256f788_0_6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" name="Google Shape;2928;gd5d256f788_0_6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gd5d256f788_0_7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4" name="Google Shape;2934;gd5d256f788_0_7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d6074227a6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d6074227a6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d5d256f78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d5d256f78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Google Shape;2945;gd5d256f8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6" name="Google Shape;2946;gd5d256f8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gd5d256f83b_1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2" name="Google Shape;2952;gd5d256f83b_1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d5d256f83b_8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d5d256f83b_8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gd6074227a6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5" name="Google Shape;2965;gd6074227a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d6074227a6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d6074227a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d5d256f83b_8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d5d256f83b_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gd5d256f83b_8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8" name="Google Shape;3248;gd5d256f83b_8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gd5d256f83b_8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4" name="Google Shape;3254;gd5d256f83b_8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gd5d256f83b_2_6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2" name="Google Shape;3262;gd5d256f83b_2_6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gd5d256f83b_2_6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2" name="Google Shape;3282;gd5d256f83b_2_6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d5d256f78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d5d256f78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gd5d256f83b_8_2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7" name="Google Shape;3287;gd5d256f83b_8_2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d5d256f83b_8_2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d5d256f83b_8_2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d5d256f788_0_2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d5d256f788_0_2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d5d256f83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d5d256f83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d5d256f788_0_4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d5d256f788_0_4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d5d256f83b_2_5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d5d256f83b_2_5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d5d256f83b_2_3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d5d256f83b_2_3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d5d256f83b_2_3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d5d256f83b_2_3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9" name="Google Shape;629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2" name="Google Shape;632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3" name="Google Shape;633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9" name="Google Shape;639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1" name="Google Shape;641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4" name="Google Shape;644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8" name="Google Shape;668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3" name="Google Shape;673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4" name="Google Shape;674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5" name="Google Shape;755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6" name="Google Shape;756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3" name="Google Shape;763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4" name="Google Shape;764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5" name="Google Shape;765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6" name="Google Shape;766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7" name="Google Shape;767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8" name="Google Shape;768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9" name="Google Shape;769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0" name="Google Shape;770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2" name="Google Shape;772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3" name="Google Shape;773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13" name="Google Shape;913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9" name="Google Shape;919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8" name="Google Shape;988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90" name="Google Shape;990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6" name="Google Shape;996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5" name="Google Shape;108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6" name="Google Shape;108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7" name="Google Shape;108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8" name="Google Shape;108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9" name="Google Shape;108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4" name="Google Shape;1134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5" name="Google Shape;1135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6" name="Google Shape;1136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7" name="Google Shape;1137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8" name="Google Shape;1138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1" name="Google Shape;1141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1" name="Google Shape;1331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8" name="Google Shape;161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1" name="Google Shape;1621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2" name="Google Shape;1622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 1">
  <p:cSld name="CUSTOM_4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/>
          <p:nvPr/>
        </p:nvSpPr>
        <p:spPr>
          <a:xfrm>
            <a:off x="-8" y="3438480"/>
            <a:ext cx="981477" cy="1781211"/>
          </a:xfrm>
          <a:custGeom>
            <a:rect b="b" l="l" r="r" t="t"/>
            <a:pathLst>
              <a:path extrusionOk="0" h="47661" w="26262">
                <a:moveTo>
                  <a:pt x="2431" y="1"/>
                </a:moveTo>
                <a:cubicBezTo>
                  <a:pt x="1608" y="1"/>
                  <a:pt x="804" y="58"/>
                  <a:pt x="0" y="135"/>
                </a:cubicBezTo>
                <a:lnTo>
                  <a:pt x="0" y="47546"/>
                </a:lnTo>
                <a:cubicBezTo>
                  <a:pt x="804" y="47622"/>
                  <a:pt x="1608" y="47661"/>
                  <a:pt x="2431" y="47661"/>
                </a:cubicBezTo>
                <a:cubicBezTo>
                  <a:pt x="15581" y="47661"/>
                  <a:pt x="26261" y="36999"/>
                  <a:pt x="26261" y="23831"/>
                </a:cubicBezTo>
                <a:cubicBezTo>
                  <a:pt x="26261" y="10681"/>
                  <a:pt x="15581" y="1"/>
                  <a:pt x="24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4" name="Google Shape;1684;p33"/>
          <p:cNvGrpSpPr/>
          <p:nvPr/>
        </p:nvGrpSpPr>
        <p:grpSpPr>
          <a:xfrm>
            <a:off x="420980" y="279850"/>
            <a:ext cx="558171" cy="1804100"/>
            <a:chOff x="420980" y="279850"/>
            <a:chExt cx="558171" cy="1804100"/>
          </a:xfrm>
        </p:grpSpPr>
        <p:sp>
          <p:nvSpPr>
            <p:cNvPr id="1685" name="Google Shape;1685;p33"/>
            <p:cNvSpPr/>
            <p:nvPr/>
          </p:nvSpPr>
          <p:spPr>
            <a:xfrm>
              <a:off x="920654" y="279850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920654" y="438900"/>
              <a:ext cx="58496" cy="55187"/>
            </a:xfrm>
            <a:custGeom>
              <a:rect b="b" l="l" r="r" t="t"/>
              <a:pathLst>
                <a:path extrusionOk="0" h="517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920654" y="594641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920654" y="753585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920654" y="912529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920654" y="1074781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920654" y="1233832"/>
              <a:ext cx="58496" cy="55187"/>
            </a:xfrm>
            <a:custGeom>
              <a:rect b="b" l="l" r="r" t="t"/>
              <a:pathLst>
                <a:path extrusionOk="0" h="517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920654" y="1392775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396"/>
                    <a:pt x="548" y="244"/>
                  </a:cubicBezTo>
                  <a:cubicBezTo>
                    <a:pt x="548" y="9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920654" y="1548516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920654" y="1707460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920654" y="1869712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920654" y="2028656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3"/>
                    <a:pt x="1" y="275"/>
                  </a:cubicBezTo>
                  <a:cubicBezTo>
                    <a:pt x="1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75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755199" y="279850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755199" y="438900"/>
              <a:ext cx="55294" cy="55187"/>
            </a:xfrm>
            <a:custGeom>
              <a:rect b="b" l="l" r="r" t="t"/>
              <a:pathLst>
                <a:path extrusionOk="0" h="517" w="51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17" y="395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755199" y="594641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755199" y="753585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755199" y="912529"/>
              <a:ext cx="55294" cy="55294"/>
            </a:xfrm>
            <a:custGeom>
              <a:rect b="b" l="l" r="r" t="t"/>
              <a:pathLst>
                <a:path extrusionOk="0" h="518" w="51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42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755199" y="1074781"/>
              <a:ext cx="55294" cy="55294"/>
            </a:xfrm>
            <a:custGeom>
              <a:rect b="b" l="l" r="r" t="t"/>
              <a:pathLst>
                <a:path extrusionOk="0" h="518" w="51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755199" y="1233832"/>
              <a:ext cx="55294" cy="55187"/>
            </a:xfrm>
            <a:custGeom>
              <a:rect b="b" l="l" r="r" t="t"/>
              <a:pathLst>
                <a:path extrusionOk="0" h="517" w="51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17" y="395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755199" y="1392775"/>
              <a:ext cx="55294" cy="55294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17" y="396"/>
                    <a:pt x="517" y="244"/>
                  </a:cubicBezTo>
                  <a:cubicBezTo>
                    <a:pt x="517" y="9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755199" y="1548516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755199" y="1707460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755199" y="1869712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55199" y="2028656"/>
              <a:ext cx="55294" cy="55294"/>
            </a:xfrm>
            <a:custGeom>
              <a:rect b="b" l="l" r="r" t="t"/>
              <a:pathLst>
                <a:path extrusionOk="0" h="518" w="518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17" y="396"/>
                    <a:pt x="517" y="275"/>
                  </a:cubicBezTo>
                  <a:cubicBezTo>
                    <a:pt x="517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89744" y="279850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89744" y="438900"/>
              <a:ext cx="55187" cy="55187"/>
            </a:xfrm>
            <a:custGeom>
              <a:rect b="b" l="l" r="r" t="t"/>
              <a:pathLst>
                <a:path extrusionOk="0" h="517" w="517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395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89744" y="594641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7"/>
                    <a:pt x="243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589744" y="753585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589744" y="912529"/>
              <a:ext cx="55187" cy="55294"/>
            </a:xfrm>
            <a:custGeom>
              <a:rect b="b" l="l" r="r" t="t"/>
              <a:pathLst>
                <a:path extrusionOk="0" h="518" w="517">
                  <a:moveTo>
                    <a:pt x="243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589744" y="1074781"/>
              <a:ext cx="55187" cy="55294"/>
            </a:xfrm>
            <a:custGeom>
              <a:rect b="b" l="l" r="r" t="t"/>
              <a:pathLst>
                <a:path extrusionOk="0" h="518" w="517">
                  <a:moveTo>
                    <a:pt x="243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589744" y="1233832"/>
              <a:ext cx="55187" cy="55187"/>
            </a:xfrm>
            <a:custGeom>
              <a:rect b="b" l="l" r="r" t="t"/>
              <a:pathLst>
                <a:path extrusionOk="0" h="517" w="517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395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589744" y="1392775"/>
              <a:ext cx="55187" cy="55294"/>
            </a:xfrm>
            <a:custGeom>
              <a:rect b="b" l="l" r="r" t="t"/>
              <a:pathLst>
                <a:path extrusionOk="0" h="518" w="517">
                  <a:moveTo>
                    <a:pt x="243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43" y="517"/>
                  </a:cubicBezTo>
                  <a:cubicBezTo>
                    <a:pt x="395" y="517"/>
                    <a:pt x="517" y="396"/>
                    <a:pt x="517" y="244"/>
                  </a:cubicBezTo>
                  <a:cubicBezTo>
                    <a:pt x="517" y="9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589744" y="1548516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89744" y="1707460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589744" y="1869712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589744" y="2028656"/>
              <a:ext cx="55187" cy="55294"/>
            </a:xfrm>
            <a:custGeom>
              <a:rect b="b" l="l" r="r" t="t"/>
              <a:pathLst>
                <a:path extrusionOk="0" h="518" w="517">
                  <a:moveTo>
                    <a:pt x="243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396"/>
                    <a:pt x="517" y="275"/>
                  </a:cubicBezTo>
                  <a:cubicBezTo>
                    <a:pt x="517" y="123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420980" y="279850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420980" y="438900"/>
              <a:ext cx="58496" cy="55187"/>
            </a:xfrm>
            <a:custGeom>
              <a:rect b="b" l="l" r="r" t="t"/>
              <a:pathLst>
                <a:path extrusionOk="0" h="517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420980" y="594641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420980" y="753585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420980" y="912529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420980" y="1074781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420980" y="1233832"/>
              <a:ext cx="58496" cy="55187"/>
            </a:xfrm>
            <a:custGeom>
              <a:rect b="b" l="l" r="r" t="t"/>
              <a:pathLst>
                <a:path extrusionOk="0" h="517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420980" y="1392775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396"/>
                    <a:pt x="548" y="244"/>
                  </a:cubicBezTo>
                  <a:cubicBezTo>
                    <a:pt x="548" y="9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420980" y="1548516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420980" y="1707460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420980" y="1869712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420980" y="2028656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3"/>
                    <a:pt x="1" y="275"/>
                  </a:cubicBezTo>
                  <a:cubicBezTo>
                    <a:pt x="1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75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3" name="Google Shape;1733;p33"/>
          <p:cNvSpPr txBox="1"/>
          <p:nvPr>
            <p:ph type="title"/>
          </p:nvPr>
        </p:nvSpPr>
        <p:spPr>
          <a:xfrm>
            <a:off x="1075800" y="521225"/>
            <a:ext cx="69924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4094"/>
              </a:buClr>
              <a:buSzPts val="2800"/>
              <a:buNone/>
              <a:defRPr>
                <a:solidFill>
                  <a:srgbClr val="FF409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734" name="Google Shape;1734;p33"/>
          <p:cNvSpPr/>
          <p:nvPr/>
        </p:nvSpPr>
        <p:spPr>
          <a:xfrm>
            <a:off x="8935800" y="131"/>
            <a:ext cx="208191" cy="4568746"/>
          </a:xfrm>
          <a:custGeom>
            <a:rect b="b" l="l" r="r" t="t"/>
            <a:pathLst>
              <a:path extrusionOk="0" h="146083" w="9526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FF4094"/>
          </a:solidFill>
          <a:ln>
            <a:noFill/>
          </a:ln>
        </p:spPr>
      </p:sp>
      <p:sp>
        <p:nvSpPr>
          <p:cNvPr id="1735" name="Google Shape;1735;p33"/>
          <p:cNvSpPr/>
          <p:nvPr/>
        </p:nvSpPr>
        <p:spPr>
          <a:xfrm>
            <a:off x="8935800" y="0"/>
            <a:ext cx="208191" cy="3816053"/>
          </a:xfrm>
          <a:custGeom>
            <a:rect b="b" l="l" r="r" t="t"/>
            <a:pathLst>
              <a:path extrusionOk="0" h="146083" w="9526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8" name="Google Shape;178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5" name="Google Shape;305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0" name="Google Shape;440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03" name="Google Shape;503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acasf@cin.ufpe.br" TargetMode="External"/><Relationship Id="rId4" Type="http://schemas.openxmlformats.org/officeDocument/2006/relationships/hyperlink" Target="mailto:felm@cin.ufpe.br" TargetMode="External"/><Relationship Id="rId5" Type="http://schemas.openxmlformats.org/officeDocument/2006/relationships/hyperlink" Target="mailto:mwmcj@cin.ufpe.br" TargetMode="External"/><Relationship Id="rId6" Type="http://schemas.openxmlformats.org/officeDocument/2006/relationships/hyperlink" Target="mailto:ptn@cin.ufpe.br" TargetMode="External"/><Relationship Id="rId7" Type="http://schemas.openxmlformats.org/officeDocument/2006/relationships/hyperlink" Target="mailto:vbmn@cin.ufpe.b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4.jpg"/><Relationship Id="rId6" Type="http://schemas.openxmlformats.org/officeDocument/2006/relationships/image" Target="../media/image21.jpg"/><Relationship Id="rId7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" name="Google Shape;1740;p34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741" name="Google Shape;1741;p34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4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4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4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4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4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4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4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4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4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4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4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4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4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4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4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4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4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4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4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4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4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4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4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4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4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4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4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4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4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4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4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4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4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4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4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4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4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4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4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4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4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4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4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4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4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4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4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4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4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4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4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4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4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4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4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4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4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4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4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4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4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4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4" name="Google Shape;1934;p34"/>
          <p:cNvSpPr txBox="1"/>
          <p:nvPr>
            <p:ph type="ctrTitle"/>
          </p:nvPr>
        </p:nvSpPr>
        <p:spPr>
          <a:xfrm>
            <a:off x="5248650" y="2002525"/>
            <a:ext cx="36531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Apresentação Final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935" name="Google Shape;1935;p34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Sistema de Ensalamento Automático</a:t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43"/>
          <p:cNvSpPr txBox="1"/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</a:t>
            </a:r>
            <a:r>
              <a:rPr lang="en"/>
              <a:t> Valores de negócio</a:t>
            </a:r>
            <a:endParaRPr/>
          </a:p>
        </p:txBody>
      </p:sp>
      <p:graphicFrame>
        <p:nvGraphicFramePr>
          <p:cNvPr id="2546" name="Google Shape;2546;p43"/>
          <p:cNvGraphicFramePr/>
          <p:nvPr/>
        </p:nvGraphicFramePr>
        <p:xfrm>
          <a:off x="723750" y="121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{A8B2F211-BDFC-436B-95F6-DAF8863B5EA1}</a:tableStyleId>
              </a:tblPr>
              <a:tblGrid>
                <a:gridCol w="817325"/>
                <a:gridCol w="3007150"/>
                <a:gridCol w="1884775"/>
                <a:gridCol w="1829775"/>
              </a:tblGrid>
              <a:tr h="50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Dimensão (P, Pr ou T)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Problema Organizacional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Solução dada pelo time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Valor de Negócio (Cap 1 Laudon)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2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Não há padrão de processo de ensalamento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Criação de um modelo de processos padrão de ensalamento automático para todos os departamentos do campus.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Excelência Operacional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7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Pr, P, 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Pouca habilidade de alguns professores para usar ferramentas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Um sistema interativo simples onde o professor pode editar facilmente os parâmetros de criação da sua sala de aula.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Excelência Operacional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Confusão dos Estudantes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Automatizar o processo, a fim de que o aluno seja um agente passivo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Relacionamento mais estreito com clientes e fornecedores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Pr, T, P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Trabalho Manual por parte do professor para realizar ensalamento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Automatização do processo de ensalamento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Novo serviço, Relacionamento mais estreito com clientes e fornecedores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44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Hipótese de Valor</a:t>
            </a:r>
            <a:endParaRPr/>
          </a:p>
        </p:txBody>
      </p:sp>
      <p:sp>
        <p:nvSpPr>
          <p:cNvPr id="2552" name="Google Shape;2552;p44"/>
          <p:cNvSpPr txBox="1"/>
          <p:nvPr/>
        </p:nvSpPr>
        <p:spPr>
          <a:xfrm>
            <a:off x="1005450" y="1031924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53" name="Google Shape;2553;p44"/>
          <p:cNvSpPr txBox="1"/>
          <p:nvPr/>
        </p:nvSpPr>
        <p:spPr>
          <a:xfrm>
            <a:off x="4281250" y="1031924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54" name="Google Shape;2554;p44"/>
          <p:cNvSpPr txBox="1"/>
          <p:nvPr/>
        </p:nvSpPr>
        <p:spPr>
          <a:xfrm>
            <a:off x="2643350" y="3609329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55" name="Google Shape;2555;p44"/>
          <p:cNvSpPr txBox="1"/>
          <p:nvPr/>
        </p:nvSpPr>
        <p:spPr>
          <a:xfrm>
            <a:off x="5919150" y="3609329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56" name="Google Shape;2556;p44"/>
          <p:cNvSpPr txBox="1"/>
          <p:nvPr/>
        </p:nvSpPr>
        <p:spPr>
          <a:xfrm>
            <a:off x="4026375" y="2118425"/>
            <a:ext cx="1225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Professores</a:t>
            </a:r>
            <a:endParaRPr sz="16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557" name="Google Shape;2557;p44"/>
          <p:cNvSpPr txBox="1"/>
          <p:nvPr/>
        </p:nvSpPr>
        <p:spPr>
          <a:xfrm>
            <a:off x="1418225" y="2118425"/>
            <a:ext cx="1225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Estudantes</a:t>
            </a:r>
            <a:endParaRPr sz="16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558" name="Google Shape;2558;p44"/>
          <p:cNvSpPr txBox="1"/>
          <p:nvPr/>
        </p:nvSpPr>
        <p:spPr>
          <a:xfrm>
            <a:off x="4862650" y="2744225"/>
            <a:ext cx="1056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Professores</a:t>
            </a:r>
            <a:endParaRPr sz="1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559" name="Google Shape;2559;p44"/>
          <p:cNvSpPr txBox="1"/>
          <p:nvPr/>
        </p:nvSpPr>
        <p:spPr>
          <a:xfrm>
            <a:off x="6574075" y="2118425"/>
            <a:ext cx="1415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 </a:t>
            </a:r>
            <a:r>
              <a:rPr lang="en" sz="12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 </a:t>
            </a:r>
            <a:r>
              <a:rPr lang="en" sz="15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Coordenações</a:t>
            </a:r>
            <a:endParaRPr sz="15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2560" name="Google Shape;25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773" y="2505701"/>
            <a:ext cx="1196312" cy="119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100" y="2531351"/>
            <a:ext cx="1145050" cy="11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925" y="2491263"/>
            <a:ext cx="1225199" cy="12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3" name="Google Shape;2563;p44"/>
          <p:cNvSpPr txBox="1"/>
          <p:nvPr/>
        </p:nvSpPr>
        <p:spPr>
          <a:xfrm>
            <a:off x="903900" y="3805800"/>
            <a:ext cx="232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estudantes não estarão confusos na organização de seus ambientes de aprendizado virtuais. </a:t>
            </a:r>
            <a:endParaRPr/>
          </a:p>
        </p:txBody>
      </p:sp>
      <p:sp>
        <p:nvSpPr>
          <p:cNvPr id="2564" name="Google Shape;2564;p44"/>
          <p:cNvSpPr txBox="1"/>
          <p:nvPr/>
        </p:nvSpPr>
        <p:spPr>
          <a:xfrm>
            <a:off x="3178875" y="900525"/>
            <a:ext cx="278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Professores pouparão tempo devido à diminuição do trabalho braçal e menos confusos com o processo de entrada e saída de alunos.</a:t>
            </a:r>
            <a:endParaRPr/>
          </a:p>
        </p:txBody>
      </p:sp>
      <p:sp>
        <p:nvSpPr>
          <p:cNvPr id="2565" name="Google Shape;2565;p44"/>
          <p:cNvSpPr txBox="1"/>
          <p:nvPr/>
        </p:nvSpPr>
        <p:spPr>
          <a:xfrm>
            <a:off x="6171925" y="3805800"/>
            <a:ext cx="221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coordenações agora despenderam menos esforço na hora de modificar a matrícula dos alunos.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45"/>
          <p:cNvSpPr txBox="1"/>
          <p:nvPr>
            <p:ph type="title"/>
          </p:nvPr>
        </p:nvSpPr>
        <p:spPr>
          <a:xfrm>
            <a:off x="2819400" y="1322950"/>
            <a:ext cx="3741900" cy="10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 Plano de Melhorias</a:t>
            </a:r>
            <a:endParaRPr sz="3900"/>
          </a:p>
        </p:txBody>
      </p:sp>
      <p:sp>
        <p:nvSpPr>
          <p:cNvPr id="2571" name="Google Shape;2571;p45"/>
          <p:cNvSpPr txBox="1"/>
          <p:nvPr>
            <p:ph idx="1" type="subTitle"/>
          </p:nvPr>
        </p:nvSpPr>
        <p:spPr>
          <a:xfrm>
            <a:off x="3049425" y="2694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Implementação da Solução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572" name="Google Shape;2572;p45"/>
          <p:cNvGrpSpPr/>
          <p:nvPr/>
        </p:nvGrpSpPr>
        <p:grpSpPr>
          <a:xfrm>
            <a:off x="6091114" y="2272309"/>
            <a:ext cx="1731784" cy="1581063"/>
            <a:chOff x="1338075" y="463925"/>
            <a:chExt cx="5022575" cy="4585450"/>
          </a:xfrm>
        </p:grpSpPr>
        <p:sp>
          <p:nvSpPr>
            <p:cNvPr id="2573" name="Google Shape;2573;p45"/>
            <p:cNvSpPr/>
            <p:nvPr/>
          </p:nvSpPr>
          <p:spPr>
            <a:xfrm>
              <a:off x="1338075" y="522825"/>
              <a:ext cx="5022575" cy="4526325"/>
            </a:xfrm>
            <a:custGeom>
              <a:rect b="b" l="l" r="r" t="t"/>
              <a:pathLst>
                <a:path extrusionOk="0" h="181053" w="200903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1455400" y="522600"/>
              <a:ext cx="4838550" cy="4526775"/>
            </a:xfrm>
            <a:custGeom>
              <a:rect b="b" l="l" r="r" t="t"/>
              <a:pathLst>
                <a:path extrusionOk="0" h="181071" w="193542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2412500" y="519875"/>
              <a:ext cx="132625" cy="207650"/>
            </a:xfrm>
            <a:custGeom>
              <a:rect b="b" l="l" r="r" t="t"/>
              <a:pathLst>
                <a:path extrusionOk="0" h="8306" w="5305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1792100" y="970475"/>
              <a:ext cx="143875" cy="203075"/>
            </a:xfrm>
            <a:custGeom>
              <a:rect b="b" l="l" r="r" t="t"/>
              <a:pathLst>
                <a:path extrusionOk="0" h="8123" w="5755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2946900" y="802250"/>
              <a:ext cx="463700" cy="1052750"/>
            </a:xfrm>
            <a:custGeom>
              <a:rect b="b" l="l" r="r" t="t"/>
              <a:pathLst>
                <a:path extrusionOk="0" h="42110" w="18548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1520500" y="464425"/>
              <a:ext cx="1581525" cy="1453275"/>
            </a:xfrm>
            <a:custGeom>
              <a:rect b="b" l="l" r="r" t="t"/>
              <a:pathLst>
                <a:path extrusionOk="0" h="58131" w="63261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3260300" y="1467650"/>
              <a:ext cx="425950" cy="439600"/>
            </a:xfrm>
            <a:custGeom>
              <a:rect b="b" l="l" r="r" t="t"/>
              <a:pathLst>
                <a:path extrusionOk="0" h="17584" w="17038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2417325" y="520175"/>
              <a:ext cx="120550" cy="207350"/>
            </a:xfrm>
            <a:custGeom>
              <a:rect b="b" l="l" r="r" t="t"/>
              <a:pathLst>
                <a:path extrusionOk="0" h="8294" w="4822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1806575" y="970200"/>
              <a:ext cx="126200" cy="203350"/>
            </a:xfrm>
            <a:custGeom>
              <a:rect b="b" l="l" r="r" t="t"/>
              <a:pathLst>
                <a:path extrusionOk="0" h="8134" w="5048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2948500" y="802250"/>
              <a:ext cx="460500" cy="1052750"/>
            </a:xfrm>
            <a:custGeom>
              <a:rect b="b" l="l" r="r" t="t"/>
              <a:pathLst>
                <a:path extrusionOk="0" h="42110" w="1842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1529325" y="463925"/>
              <a:ext cx="1564650" cy="1453775"/>
            </a:xfrm>
            <a:custGeom>
              <a:rect b="b" l="l" r="r" t="t"/>
              <a:pathLst>
                <a:path extrusionOk="0" h="58151" w="62586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3261100" y="1467650"/>
              <a:ext cx="423525" cy="439600"/>
            </a:xfrm>
            <a:custGeom>
              <a:rect b="b" l="l" r="r" t="t"/>
              <a:pathLst>
                <a:path extrusionOk="0" h="17584" w="16941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2983875" y="802250"/>
              <a:ext cx="389775" cy="1053550"/>
            </a:xfrm>
            <a:custGeom>
              <a:rect b="b" l="l" r="r" t="t"/>
              <a:pathLst>
                <a:path extrusionOk="0" h="42142" w="15591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2682500" y="1458000"/>
              <a:ext cx="415500" cy="463700"/>
            </a:xfrm>
            <a:custGeom>
              <a:rect b="b" l="l" r="r" t="t"/>
              <a:pathLst>
                <a:path extrusionOk="0" h="18548" w="1662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3257100" y="1463625"/>
              <a:ext cx="432350" cy="447625"/>
            </a:xfrm>
            <a:custGeom>
              <a:rect b="b" l="l" r="r" t="t"/>
              <a:pathLst>
                <a:path extrusionOk="0" h="17905" w="17294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3434700" y="1007975"/>
              <a:ext cx="226625" cy="229850"/>
            </a:xfrm>
            <a:custGeom>
              <a:rect b="b" l="l" r="r" t="t"/>
              <a:pathLst>
                <a:path extrusionOk="0" h="9194" w="9065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3428250" y="1001550"/>
              <a:ext cx="240325" cy="242700"/>
            </a:xfrm>
            <a:custGeom>
              <a:rect b="b" l="l" r="r" t="t"/>
              <a:pathLst>
                <a:path extrusionOk="0" h="9708" w="9613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3804350" y="1436300"/>
              <a:ext cx="204950" cy="566025"/>
            </a:xfrm>
            <a:custGeom>
              <a:rect b="b" l="l" r="r" t="t"/>
              <a:pathLst>
                <a:path extrusionOk="0" h="22641" w="8198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5"/>
            <p:cNvSpPr/>
            <p:nvPr/>
          </p:nvSpPr>
          <p:spPr>
            <a:xfrm>
              <a:off x="3797925" y="1429875"/>
              <a:ext cx="213775" cy="579425"/>
            </a:xfrm>
            <a:custGeom>
              <a:rect b="b" l="l" r="r" t="t"/>
              <a:pathLst>
                <a:path extrusionOk="0" h="23177" w="8551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5"/>
            <p:cNvSpPr/>
            <p:nvPr/>
          </p:nvSpPr>
          <p:spPr>
            <a:xfrm>
              <a:off x="3106825" y="1594975"/>
              <a:ext cx="767475" cy="595950"/>
            </a:xfrm>
            <a:custGeom>
              <a:rect b="b" l="l" r="r" t="t"/>
              <a:pathLst>
                <a:path extrusionOk="0" h="23838" w="30699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5"/>
            <p:cNvSpPr/>
            <p:nvPr/>
          </p:nvSpPr>
          <p:spPr>
            <a:xfrm>
              <a:off x="3100400" y="1588175"/>
              <a:ext cx="781125" cy="609375"/>
            </a:xfrm>
            <a:custGeom>
              <a:rect b="b" l="l" r="r" t="t"/>
              <a:pathLst>
                <a:path extrusionOk="0" h="24375" w="31245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3300475" y="1435225"/>
              <a:ext cx="606750" cy="742775"/>
            </a:xfrm>
            <a:custGeom>
              <a:rect b="b" l="l" r="r" t="t"/>
              <a:pathLst>
                <a:path extrusionOk="0" h="29711" w="2427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5"/>
            <p:cNvSpPr/>
            <p:nvPr/>
          </p:nvSpPr>
          <p:spPr>
            <a:xfrm>
              <a:off x="3294050" y="1428275"/>
              <a:ext cx="605950" cy="757025"/>
            </a:xfrm>
            <a:custGeom>
              <a:rect b="b" l="l" r="r" t="t"/>
              <a:pathLst>
                <a:path extrusionOk="0" h="30281" w="24238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5"/>
            <p:cNvSpPr/>
            <p:nvPr/>
          </p:nvSpPr>
          <p:spPr>
            <a:xfrm>
              <a:off x="3471650" y="1404675"/>
              <a:ext cx="296550" cy="281575"/>
            </a:xfrm>
            <a:custGeom>
              <a:rect b="b" l="l" r="r" t="t"/>
              <a:pathLst>
                <a:path extrusionOk="0" h="11263" w="11862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3465225" y="1397725"/>
              <a:ext cx="310225" cy="295550"/>
            </a:xfrm>
            <a:custGeom>
              <a:rect b="b" l="l" r="r" t="t"/>
              <a:pathLst>
                <a:path extrusionOk="0" h="11822" w="12409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5"/>
            <p:cNvSpPr/>
            <p:nvPr/>
          </p:nvSpPr>
          <p:spPr>
            <a:xfrm>
              <a:off x="3502200" y="1399325"/>
              <a:ext cx="156725" cy="307825"/>
            </a:xfrm>
            <a:custGeom>
              <a:rect b="b" l="l" r="r" t="t"/>
              <a:pathLst>
                <a:path extrusionOk="0" h="12313" w="6269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5"/>
            <p:cNvSpPr/>
            <p:nvPr/>
          </p:nvSpPr>
          <p:spPr>
            <a:xfrm>
              <a:off x="3494150" y="1392900"/>
              <a:ext cx="172000" cy="321200"/>
            </a:xfrm>
            <a:custGeom>
              <a:rect b="b" l="l" r="r" t="t"/>
              <a:pathLst>
                <a:path extrusionOk="0" h="12848" w="688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3432275" y="1102075"/>
              <a:ext cx="359250" cy="500225"/>
            </a:xfrm>
            <a:custGeom>
              <a:rect b="b" l="l" r="r" t="t"/>
              <a:pathLst>
                <a:path extrusionOk="0" h="20009" w="1437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5"/>
            <p:cNvSpPr/>
            <p:nvPr/>
          </p:nvSpPr>
          <p:spPr>
            <a:xfrm>
              <a:off x="3457200" y="1095575"/>
              <a:ext cx="335925" cy="513525"/>
            </a:xfrm>
            <a:custGeom>
              <a:rect b="b" l="l" r="r" t="t"/>
              <a:pathLst>
                <a:path extrusionOk="0" h="20541" w="13437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5"/>
            <p:cNvSpPr/>
            <p:nvPr/>
          </p:nvSpPr>
          <p:spPr>
            <a:xfrm>
              <a:off x="3459600" y="1102075"/>
              <a:ext cx="323875" cy="276500"/>
            </a:xfrm>
            <a:custGeom>
              <a:rect b="b" l="l" r="r" t="t"/>
              <a:pathLst>
                <a:path extrusionOk="0" h="11060" w="12955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5"/>
            <p:cNvSpPr/>
            <p:nvPr/>
          </p:nvSpPr>
          <p:spPr>
            <a:xfrm>
              <a:off x="3457200" y="1095575"/>
              <a:ext cx="333525" cy="290125"/>
            </a:xfrm>
            <a:custGeom>
              <a:rect b="b" l="l" r="r" t="t"/>
              <a:pathLst>
                <a:path extrusionOk="0" h="11605" w="13341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5"/>
            <p:cNvSpPr/>
            <p:nvPr/>
          </p:nvSpPr>
          <p:spPr>
            <a:xfrm>
              <a:off x="3464200" y="1340575"/>
              <a:ext cx="70150" cy="105400"/>
            </a:xfrm>
            <a:custGeom>
              <a:rect b="b" l="l" r="r" t="t"/>
              <a:pathLst>
                <a:path extrusionOk="0" h="4216" w="2806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5"/>
            <p:cNvSpPr/>
            <p:nvPr/>
          </p:nvSpPr>
          <p:spPr>
            <a:xfrm>
              <a:off x="3462825" y="1334250"/>
              <a:ext cx="78775" cy="118150"/>
            </a:xfrm>
            <a:custGeom>
              <a:rect b="b" l="l" r="r" t="t"/>
              <a:pathLst>
                <a:path extrusionOk="0" h="4726" w="3151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5"/>
            <p:cNvSpPr/>
            <p:nvPr/>
          </p:nvSpPr>
          <p:spPr>
            <a:xfrm>
              <a:off x="3358350" y="1860450"/>
              <a:ext cx="196900" cy="140000"/>
            </a:xfrm>
            <a:custGeom>
              <a:rect b="b" l="l" r="r" t="t"/>
              <a:pathLst>
                <a:path extrusionOk="0" h="5600" w="7876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5"/>
            <p:cNvSpPr/>
            <p:nvPr/>
          </p:nvSpPr>
          <p:spPr>
            <a:xfrm>
              <a:off x="3617100" y="1700525"/>
              <a:ext cx="40225" cy="189850"/>
            </a:xfrm>
            <a:custGeom>
              <a:rect b="b" l="l" r="r" t="t"/>
              <a:pathLst>
                <a:path extrusionOk="0" h="7594" w="1609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5"/>
            <p:cNvSpPr/>
            <p:nvPr/>
          </p:nvSpPr>
          <p:spPr>
            <a:xfrm>
              <a:off x="2852875" y="1675025"/>
              <a:ext cx="234675" cy="478400"/>
            </a:xfrm>
            <a:custGeom>
              <a:rect b="b" l="l" r="r" t="t"/>
              <a:pathLst>
                <a:path extrusionOk="0" h="19136" w="9387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5"/>
            <p:cNvSpPr/>
            <p:nvPr/>
          </p:nvSpPr>
          <p:spPr>
            <a:xfrm>
              <a:off x="2854475" y="1667750"/>
              <a:ext cx="232275" cy="491825"/>
            </a:xfrm>
            <a:custGeom>
              <a:rect b="b" l="l" r="r" t="t"/>
              <a:pathLst>
                <a:path extrusionOk="0" h="19673" w="9291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5"/>
            <p:cNvSpPr/>
            <p:nvPr/>
          </p:nvSpPr>
          <p:spPr>
            <a:xfrm>
              <a:off x="2232500" y="1920075"/>
              <a:ext cx="607550" cy="897025"/>
            </a:xfrm>
            <a:custGeom>
              <a:rect b="b" l="l" r="r" t="t"/>
              <a:pathLst>
                <a:path extrusionOk="0" h="35881" w="24302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5"/>
            <p:cNvSpPr/>
            <p:nvPr/>
          </p:nvSpPr>
          <p:spPr>
            <a:xfrm>
              <a:off x="2226050" y="1912850"/>
              <a:ext cx="621225" cy="911300"/>
            </a:xfrm>
            <a:custGeom>
              <a:rect b="b" l="l" r="r" t="t"/>
              <a:pathLst>
                <a:path extrusionOk="0" h="36452" w="24849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5"/>
            <p:cNvSpPr/>
            <p:nvPr/>
          </p:nvSpPr>
          <p:spPr>
            <a:xfrm>
              <a:off x="2330525" y="1675750"/>
              <a:ext cx="585850" cy="1056000"/>
            </a:xfrm>
            <a:custGeom>
              <a:rect b="b" l="l" r="r" t="t"/>
              <a:pathLst>
                <a:path extrusionOk="0" h="42240" w="23434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5"/>
            <p:cNvSpPr/>
            <p:nvPr/>
          </p:nvSpPr>
          <p:spPr>
            <a:xfrm>
              <a:off x="2338575" y="1668550"/>
              <a:ext cx="584250" cy="1069625"/>
            </a:xfrm>
            <a:custGeom>
              <a:rect b="b" l="l" r="r" t="t"/>
              <a:pathLst>
                <a:path extrusionOk="0" h="42785" w="2337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5"/>
            <p:cNvSpPr/>
            <p:nvPr/>
          </p:nvSpPr>
          <p:spPr>
            <a:xfrm>
              <a:off x="2408475" y="3896950"/>
              <a:ext cx="675875" cy="654975"/>
            </a:xfrm>
            <a:custGeom>
              <a:rect b="b" l="l" r="r" t="t"/>
              <a:pathLst>
                <a:path extrusionOk="0" h="26199" w="27035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5"/>
            <p:cNvSpPr/>
            <p:nvPr/>
          </p:nvSpPr>
          <p:spPr>
            <a:xfrm>
              <a:off x="2406075" y="3890525"/>
              <a:ext cx="685500" cy="667825"/>
            </a:xfrm>
            <a:custGeom>
              <a:rect b="b" l="l" r="r" t="t"/>
              <a:pathLst>
                <a:path extrusionOk="0" h="26713" w="2742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5"/>
            <p:cNvSpPr/>
            <p:nvPr/>
          </p:nvSpPr>
          <p:spPr>
            <a:xfrm>
              <a:off x="2410900" y="4419300"/>
              <a:ext cx="465300" cy="132625"/>
            </a:xfrm>
            <a:custGeom>
              <a:rect b="b" l="l" r="r" t="t"/>
              <a:pathLst>
                <a:path extrusionOk="0" h="5305" w="18612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5"/>
            <p:cNvSpPr/>
            <p:nvPr/>
          </p:nvSpPr>
          <p:spPr>
            <a:xfrm>
              <a:off x="2406075" y="4412675"/>
              <a:ext cx="462900" cy="145675"/>
            </a:xfrm>
            <a:custGeom>
              <a:rect b="b" l="l" r="r" t="t"/>
              <a:pathLst>
                <a:path extrusionOk="0" h="5827" w="18516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5"/>
            <p:cNvSpPr/>
            <p:nvPr/>
          </p:nvSpPr>
          <p:spPr>
            <a:xfrm>
              <a:off x="4440000" y="3896950"/>
              <a:ext cx="675875" cy="654975"/>
            </a:xfrm>
            <a:custGeom>
              <a:rect b="b" l="l" r="r" t="t"/>
              <a:pathLst>
                <a:path extrusionOk="0" h="26199" w="27035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5"/>
            <p:cNvSpPr/>
            <p:nvPr/>
          </p:nvSpPr>
          <p:spPr>
            <a:xfrm>
              <a:off x="4431975" y="3890525"/>
              <a:ext cx="685500" cy="667825"/>
            </a:xfrm>
            <a:custGeom>
              <a:rect b="b" l="l" r="r" t="t"/>
              <a:pathLst>
                <a:path extrusionOk="0" h="26713" w="2742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5"/>
            <p:cNvSpPr/>
            <p:nvPr/>
          </p:nvSpPr>
          <p:spPr>
            <a:xfrm>
              <a:off x="4647325" y="4419300"/>
              <a:ext cx="466125" cy="132625"/>
            </a:xfrm>
            <a:custGeom>
              <a:rect b="b" l="l" r="r" t="t"/>
              <a:pathLst>
                <a:path extrusionOk="0" h="5305" w="18645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5"/>
            <p:cNvSpPr/>
            <p:nvPr/>
          </p:nvSpPr>
          <p:spPr>
            <a:xfrm>
              <a:off x="4655375" y="4412675"/>
              <a:ext cx="462100" cy="145675"/>
            </a:xfrm>
            <a:custGeom>
              <a:rect b="b" l="l" r="r" t="t"/>
              <a:pathLst>
                <a:path extrusionOk="0" h="5827" w="18484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5"/>
            <p:cNvSpPr/>
            <p:nvPr/>
          </p:nvSpPr>
          <p:spPr>
            <a:xfrm>
              <a:off x="1932200" y="3946775"/>
              <a:ext cx="1003475" cy="650250"/>
            </a:xfrm>
            <a:custGeom>
              <a:rect b="b" l="l" r="r" t="t"/>
              <a:pathLst>
                <a:path extrusionOk="0" h="26010" w="40139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5"/>
            <p:cNvSpPr/>
            <p:nvPr/>
          </p:nvSpPr>
          <p:spPr>
            <a:xfrm>
              <a:off x="1929525" y="3940350"/>
              <a:ext cx="1011775" cy="663000"/>
            </a:xfrm>
            <a:custGeom>
              <a:rect b="b" l="l" r="r" t="t"/>
              <a:pathLst>
                <a:path extrusionOk="0" h="26520" w="40471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5"/>
            <p:cNvSpPr/>
            <p:nvPr/>
          </p:nvSpPr>
          <p:spPr>
            <a:xfrm>
              <a:off x="1780050" y="3140675"/>
              <a:ext cx="339950" cy="886500"/>
            </a:xfrm>
            <a:custGeom>
              <a:rect b="b" l="l" r="r" t="t"/>
              <a:pathLst>
                <a:path extrusionOk="0" h="35460" w="13598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5"/>
            <p:cNvSpPr/>
            <p:nvPr/>
          </p:nvSpPr>
          <p:spPr>
            <a:xfrm>
              <a:off x="1798550" y="3133525"/>
              <a:ext cx="327900" cy="900075"/>
            </a:xfrm>
            <a:custGeom>
              <a:rect b="b" l="l" r="r" t="t"/>
              <a:pathLst>
                <a:path extrusionOk="0" h="36003" w="13116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5"/>
            <p:cNvSpPr/>
            <p:nvPr/>
          </p:nvSpPr>
          <p:spPr>
            <a:xfrm>
              <a:off x="2044450" y="3431675"/>
              <a:ext cx="838175" cy="676200"/>
            </a:xfrm>
            <a:custGeom>
              <a:rect b="b" l="l" r="r" t="t"/>
              <a:pathLst>
                <a:path extrusionOk="0" h="27048" w="33527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5"/>
            <p:cNvSpPr/>
            <p:nvPr/>
          </p:nvSpPr>
          <p:spPr>
            <a:xfrm>
              <a:off x="2038025" y="3425250"/>
              <a:ext cx="849425" cy="689525"/>
            </a:xfrm>
            <a:custGeom>
              <a:rect b="b" l="l" r="r" t="t"/>
              <a:pathLst>
                <a:path extrusionOk="0" h="27581" w="33977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5"/>
            <p:cNvSpPr/>
            <p:nvPr/>
          </p:nvSpPr>
          <p:spPr>
            <a:xfrm>
              <a:off x="2705825" y="3762375"/>
              <a:ext cx="401825" cy="213375"/>
            </a:xfrm>
            <a:custGeom>
              <a:rect b="b" l="l" r="r" t="t"/>
              <a:pathLst>
                <a:path extrusionOk="0" h="8535" w="16073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5"/>
            <p:cNvSpPr/>
            <p:nvPr/>
          </p:nvSpPr>
          <p:spPr>
            <a:xfrm>
              <a:off x="2699375" y="3755525"/>
              <a:ext cx="400225" cy="227450"/>
            </a:xfrm>
            <a:custGeom>
              <a:rect b="b" l="l" r="r" t="t"/>
              <a:pathLst>
                <a:path extrusionOk="0" h="9098" w="16009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5"/>
            <p:cNvSpPr/>
            <p:nvPr/>
          </p:nvSpPr>
          <p:spPr>
            <a:xfrm>
              <a:off x="1997025" y="3365950"/>
              <a:ext cx="784350" cy="686200"/>
            </a:xfrm>
            <a:custGeom>
              <a:rect b="b" l="l" r="r" t="t"/>
              <a:pathLst>
                <a:path extrusionOk="0" h="27448" w="31374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5"/>
            <p:cNvSpPr/>
            <p:nvPr/>
          </p:nvSpPr>
          <p:spPr>
            <a:xfrm>
              <a:off x="1994625" y="3359350"/>
              <a:ext cx="793975" cy="699150"/>
            </a:xfrm>
            <a:custGeom>
              <a:rect b="b" l="l" r="r" t="t"/>
              <a:pathLst>
                <a:path extrusionOk="0" h="27966" w="31759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5"/>
            <p:cNvSpPr/>
            <p:nvPr/>
          </p:nvSpPr>
          <p:spPr>
            <a:xfrm>
              <a:off x="4052675" y="1352675"/>
              <a:ext cx="217625" cy="519725"/>
            </a:xfrm>
            <a:custGeom>
              <a:rect b="b" l="l" r="r" t="t"/>
              <a:pathLst>
                <a:path extrusionOk="0" h="20789" w="8705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5"/>
            <p:cNvSpPr/>
            <p:nvPr/>
          </p:nvSpPr>
          <p:spPr>
            <a:xfrm>
              <a:off x="4047850" y="1346300"/>
              <a:ext cx="224225" cy="532825"/>
            </a:xfrm>
            <a:custGeom>
              <a:rect b="b" l="l" r="r" t="t"/>
              <a:pathLst>
                <a:path extrusionOk="0" h="21313" w="8969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5"/>
            <p:cNvSpPr/>
            <p:nvPr/>
          </p:nvSpPr>
          <p:spPr>
            <a:xfrm>
              <a:off x="4232675" y="1580025"/>
              <a:ext cx="750600" cy="670350"/>
            </a:xfrm>
            <a:custGeom>
              <a:rect b="b" l="l" r="r" t="t"/>
              <a:pathLst>
                <a:path extrusionOk="0" h="26814" w="30024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5"/>
            <p:cNvSpPr/>
            <p:nvPr/>
          </p:nvSpPr>
          <p:spPr>
            <a:xfrm>
              <a:off x="4226250" y="1573725"/>
              <a:ext cx="763450" cy="683300"/>
            </a:xfrm>
            <a:custGeom>
              <a:rect b="b" l="l" r="r" t="t"/>
              <a:pathLst>
                <a:path extrusionOk="0" h="27332" w="30538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5"/>
            <p:cNvSpPr/>
            <p:nvPr/>
          </p:nvSpPr>
          <p:spPr>
            <a:xfrm>
              <a:off x="4206950" y="1267500"/>
              <a:ext cx="706400" cy="822825"/>
            </a:xfrm>
            <a:custGeom>
              <a:rect b="b" l="l" r="r" t="t"/>
              <a:pathLst>
                <a:path extrusionOk="0" h="32913" w="28256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5"/>
            <p:cNvSpPr/>
            <p:nvPr/>
          </p:nvSpPr>
          <p:spPr>
            <a:xfrm>
              <a:off x="4203750" y="1261100"/>
              <a:ext cx="716025" cy="835800"/>
            </a:xfrm>
            <a:custGeom>
              <a:rect b="b" l="l" r="r" t="t"/>
              <a:pathLst>
                <a:path extrusionOk="0" h="33432" w="28641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5"/>
            <p:cNvSpPr/>
            <p:nvPr/>
          </p:nvSpPr>
          <p:spPr>
            <a:xfrm>
              <a:off x="4358850" y="1471650"/>
              <a:ext cx="194500" cy="575425"/>
            </a:xfrm>
            <a:custGeom>
              <a:rect b="b" l="l" r="r" t="t"/>
              <a:pathLst>
                <a:path extrusionOk="0" h="23017" w="778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5"/>
            <p:cNvSpPr/>
            <p:nvPr/>
          </p:nvSpPr>
          <p:spPr>
            <a:xfrm>
              <a:off x="4351600" y="1465225"/>
              <a:ext cx="208975" cy="588275"/>
            </a:xfrm>
            <a:custGeom>
              <a:rect b="b" l="l" r="r" t="t"/>
              <a:pathLst>
                <a:path extrusionOk="0" h="23531" w="8359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5"/>
            <p:cNvSpPr/>
            <p:nvPr/>
          </p:nvSpPr>
          <p:spPr>
            <a:xfrm>
              <a:off x="4399025" y="1330225"/>
              <a:ext cx="261200" cy="301375"/>
            </a:xfrm>
            <a:custGeom>
              <a:rect b="b" l="l" r="r" t="t"/>
              <a:pathLst>
                <a:path extrusionOk="0" h="12055" w="10448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5"/>
            <p:cNvSpPr/>
            <p:nvPr/>
          </p:nvSpPr>
          <p:spPr>
            <a:xfrm>
              <a:off x="4392600" y="1323800"/>
              <a:ext cx="265200" cy="314225"/>
            </a:xfrm>
            <a:custGeom>
              <a:rect b="b" l="l" r="r" t="t"/>
              <a:pathLst>
                <a:path extrusionOk="0" h="12569" w="10608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5"/>
            <p:cNvSpPr/>
            <p:nvPr/>
          </p:nvSpPr>
          <p:spPr>
            <a:xfrm>
              <a:off x="4693150" y="1284575"/>
              <a:ext cx="77975" cy="92900"/>
            </a:xfrm>
            <a:custGeom>
              <a:rect b="b" l="l" r="r" t="t"/>
              <a:pathLst>
                <a:path extrusionOk="0" h="3716" w="3119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5"/>
            <p:cNvSpPr/>
            <p:nvPr/>
          </p:nvSpPr>
          <p:spPr>
            <a:xfrm>
              <a:off x="4685100" y="1277975"/>
              <a:ext cx="88425" cy="106125"/>
            </a:xfrm>
            <a:custGeom>
              <a:rect b="b" l="l" r="r" t="t"/>
              <a:pathLst>
                <a:path extrusionOk="0" h="4245" w="3537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5"/>
            <p:cNvSpPr/>
            <p:nvPr/>
          </p:nvSpPr>
          <p:spPr>
            <a:xfrm>
              <a:off x="4422325" y="1150100"/>
              <a:ext cx="55475" cy="116650"/>
            </a:xfrm>
            <a:custGeom>
              <a:rect b="b" l="l" r="r" t="t"/>
              <a:pathLst>
                <a:path extrusionOk="0" h="4666" w="2219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5"/>
            <p:cNvSpPr/>
            <p:nvPr/>
          </p:nvSpPr>
          <p:spPr>
            <a:xfrm>
              <a:off x="4425550" y="1143775"/>
              <a:ext cx="59475" cy="129425"/>
            </a:xfrm>
            <a:custGeom>
              <a:rect b="b" l="l" r="r" t="t"/>
              <a:pathLst>
                <a:path extrusionOk="0" h="5177" w="2379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5"/>
            <p:cNvSpPr/>
            <p:nvPr/>
          </p:nvSpPr>
          <p:spPr>
            <a:xfrm>
              <a:off x="4469750" y="1442050"/>
              <a:ext cx="140350" cy="85950"/>
            </a:xfrm>
            <a:custGeom>
              <a:rect b="b" l="l" r="r" t="t"/>
              <a:pathLst>
                <a:path extrusionOk="0" h="3438" w="5614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5"/>
            <p:cNvSpPr/>
            <p:nvPr/>
          </p:nvSpPr>
          <p:spPr>
            <a:xfrm>
              <a:off x="4470550" y="1435500"/>
              <a:ext cx="145475" cy="98875"/>
            </a:xfrm>
            <a:custGeom>
              <a:rect b="b" l="l" r="r" t="t"/>
              <a:pathLst>
                <a:path extrusionOk="0" h="3955" w="5819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5"/>
            <p:cNvSpPr/>
            <p:nvPr/>
          </p:nvSpPr>
          <p:spPr>
            <a:xfrm>
              <a:off x="4434375" y="979525"/>
              <a:ext cx="393000" cy="529650"/>
            </a:xfrm>
            <a:custGeom>
              <a:rect b="b" l="l" r="r" t="t"/>
              <a:pathLst>
                <a:path extrusionOk="0" h="21186" w="1572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5"/>
            <p:cNvSpPr/>
            <p:nvPr/>
          </p:nvSpPr>
          <p:spPr>
            <a:xfrm>
              <a:off x="4427950" y="972625"/>
              <a:ext cx="394600" cy="543250"/>
            </a:xfrm>
            <a:custGeom>
              <a:rect b="b" l="l" r="r" t="t"/>
              <a:pathLst>
                <a:path extrusionOk="0" h="21730" w="15784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5"/>
            <p:cNvSpPr/>
            <p:nvPr/>
          </p:nvSpPr>
          <p:spPr>
            <a:xfrm>
              <a:off x="4455275" y="979525"/>
              <a:ext cx="372100" cy="369200"/>
            </a:xfrm>
            <a:custGeom>
              <a:rect b="b" l="l" r="r" t="t"/>
              <a:pathLst>
                <a:path extrusionOk="0" h="14768" w="14884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5"/>
            <p:cNvSpPr/>
            <p:nvPr/>
          </p:nvSpPr>
          <p:spPr>
            <a:xfrm>
              <a:off x="4448050" y="972625"/>
              <a:ext cx="374500" cy="382750"/>
            </a:xfrm>
            <a:custGeom>
              <a:rect b="b" l="l" r="r" t="t"/>
              <a:pathLst>
                <a:path extrusionOk="0" h="15310" w="1498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5"/>
            <p:cNvSpPr/>
            <p:nvPr/>
          </p:nvSpPr>
          <p:spPr>
            <a:xfrm>
              <a:off x="4414300" y="1239600"/>
              <a:ext cx="283700" cy="158775"/>
            </a:xfrm>
            <a:custGeom>
              <a:rect b="b" l="l" r="r" t="t"/>
              <a:pathLst>
                <a:path extrusionOk="0" h="6351" w="11348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5"/>
            <p:cNvSpPr/>
            <p:nvPr/>
          </p:nvSpPr>
          <p:spPr>
            <a:xfrm>
              <a:off x="4412675" y="1232975"/>
              <a:ext cx="279700" cy="172000"/>
            </a:xfrm>
            <a:custGeom>
              <a:rect b="b" l="l" r="r" t="t"/>
              <a:pathLst>
                <a:path extrusionOk="0" h="6880" w="11188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5"/>
            <p:cNvSpPr/>
            <p:nvPr/>
          </p:nvSpPr>
          <p:spPr>
            <a:xfrm>
              <a:off x="4690725" y="1282000"/>
              <a:ext cx="57900" cy="58700"/>
            </a:xfrm>
            <a:custGeom>
              <a:rect b="b" l="l" r="r" t="t"/>
              <a:pathLst>
                <a:path extrusionOk="0" h="2348" w="2316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5"/>
            <p:cNvSpPr/>
            <p:nvPr/>
          </p:nvSpPr>
          <p:spPr>
            <a:xfrm>
              <a:off x="4682700" y="1275375"/>
              <a:ext cx="73150" cy="71750"/>
            </a:xfrm>
            <a:custGeom>
              <a:rect b="b" l="l" r="r" t="t"/>
              <a:pathLst>
                <a:path extrusionOk="0" h="2870" w="2926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5"/>
            <p:cNvSpPr/>
            <p:nvPr/>
          </p:nvSpPr>
          <p:spPr>
            <a:xfrm>
              <a:off x="4434375" y="1175925"/>
              <a:ext cx="30575" cy="68325"/>
            </a:xfrm>
            <a:custGeom>
              <a:rect b="b" l="l" r="r" t="t"/>
              <a:pathLst>
                <a:path extrusionOk="0" h="2733" w="1223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5"/>
            <p:cNvSpPr/>
            <p:nvPr/>
          </p:nvSpPr>
          <p:spPr>
            <a:xfrm>
              <a:off x="4427150" y="1168875"/>
              <a:ext cx="45825" cy="81650"/>
            </a:xfrm>
            <a:custGeom>
              <a:rect b="b" l="l" r="r" t="t"/>
              <a:pathLst>
                <a:path extrusionOk="0" h="3266" w="1833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5"/>
            <p:cNvSpPr/>
            <p:nvPr/>
          </p:nvSpPr>
          <p:spPr>
            <a:xfrm>
              <a:off x="4885200" y="1781050"/>
              <a:ext cx="310225" cy="341175"/>
            </a:xfrm>
            <a:custGeom>
              <a:rect b="b" l="l" r="r" t="t"/>
              <a:pathLst>
                <a:path extrusionOk="0" h="13647" w="12409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5"/>
            <p:cNvSpPr/>
            <p:nvPr/>
          </p:nvSpPr>
          <p:spPr>
            <a:xfrm>
              <a:off x="4890025" y="1774300"/>
              <a:ext cx="281300" cy="353925"/>
            </a:xfrm>
            <a:custGeom>
              <a:rect b="b" l="l" r="r" t="t"/>
              <a:pathLst>
                <a:path extrusionOk="0" h="14157" w="11252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5"/>
            <p:cNvSpPr/>
            <p:nvPr/>
          </p:nvSpPr>
          <p:spPr>
            <a:xfrm>
              <a:off x="5182550" y="2154725"/>
              <a:ext cx="605125" cy="595500"/>
            </a:xfrm>
            <a:custGeom>
              <a:rect b="b" l="l" r="r" t="t"/>
              <a:pathLst>
                <a:path extrusionOk="0" h="23820" w="24205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5"/>
            <p:cNvSpPr/>
            <p:nvPr/>
          </p:nvSpPr>
          <p:spPr>
            <a:xfrm>
              <a:off x="5175300" y="2147975"/>
              <a:ext cx="579425" cy="609275"/>
            </a:xfrm>
            <a:custGeom>
              <a:rect b="b" l="l" r="r" t="t"/>
              <a:pathLst>
                <a:path extrusionOk="0" h="24371" w="23177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5"/>
            <p:cNvSpPr/>
            <p:nvPr/>
          </p:nvSpPr>
          <p:spPr>
            <a:xfrm>
              <a:off x="5052350" y="1761925"/>
              <a:ext cx="615600" cy="969125"/>
            </a:xfrm>
            <a:custGeom>
              <a:rect b="b" l="l" r="r" t="t"/>
              <a:pathLst>
                <a:path extrusionOk="0" h="38765" w="24624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5"/>
            <p:cNvSpPr/>
            <p:nvPr/>
          </p:nvSpPr>
          <p:spPr>
            <a:xfrm>
              <a:off x="5052350" y="1755325"/>
              <a:ext cx="604350" cy="982050"/>
            </a:xfrm>
            <a:custGeom>
              <a:rect b="b" l="l" r="r" t="t"/>
              <a:pathLst>
                <a:path extrusionOk="0" h="39282" w="24174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5"/>
            <p:cNvSpPr/>
            <p:nvPr/>
          </p:nvSpPr>
          <p:spPr>
            <a:xfrm>
              <a:off x="5250050" y="1875925"/>
              <a:ext cx="257500" cy="356775"/>
            </a:xfrm>
            <a:custGeom>
              <a:rect b="b" l="l" r="r" t="t"/>
              <a:pathLst>
                <a:path extrusionOk="0" h="14271" w="1030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5"/>
            <p:cNvSpPr/>
            <p:nvPr/>
          </p:nvSpPr>
          <p:spPr>
            <a:xfrm>
              <a:off x="5246025" y="1869450"/>
              <a:ext cx="267625" cy="370475"/>
            </a:xfrm>
            <a:custGeom>
              <a:rect b="b" l="l" r="r" t="t"/>
              <a:pathLst>
                <a:path extrusionOk="0" h="14819" w="10705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5"/>
            <p:cNvSpPr/>
            <p:nvPr/>
          </p:nvSpPr>
          <p:spPr>
            <a:xfrm>
              <a:off x="5212275" y="1713975"/>
              <a:ext cx="317450" cy="378150"/>
            </a:xfrm>
            <a:custGeom>
              <a:rect b="b" l="l" r="r" t="t"/>
              <a:pathLst>
                <a:path extrusionOk="0" h="15126" w="12698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5"/>
            <p:cNvSpPr/>
            <p:nvPr/>
          </p:nvSpPr>
          <p:spPr>
            <a:xfrm>
              <a:off x="5209050" y="1707925"/>
              <a:ext cx="319075" cy="390575"/>
            </a:xfrm>
            <a:custGeom>
              <a:rect b="b" l="l" r="r" t="t"/>
              <a:pathLst>
                <a:path extrusionOk="0" h="15623" w="12763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5"/>
            <p:cNvSpPr/>
            <p:nvPr/>
          </p:nvSpPr>
          <p:spPr>
            <a:xfrm>
              <a:off x="5222725" y="1583375"/>
              <a:ext cx="422725" cy="376150"/>
            </a:xfrm>
            <a:custGeom>
              <a:rect b="b" l="l" r="r" t="t"/>
              <a:pathLst>
                <a:path extrusionOk="0" h="15046" w="16909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5"/>
            <p:cNvSpPr/>
            <p:nvPr/>
          </p:nvSpPr>
          <p:spPr>
            <a:xfrm>
              <a:off x="5238000" y="1576925"/>
              <a:ext cx="392975" cy="388975"/>
            </a:xfrm>
            <a:custGeom>
              <a:rect b="b" l="l" r="r" t="t"/>
              <a:pathLst>
                <a:path extrusionOk="0" h="15559" w="15719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5"/>
            <p:cNvSpPr/>
            <p:nvPr/>
          </p:nvSpPr>
          <p:spPr>
            <a:xfrm>
              <a:off x="5419600" y="1895500"/>
              <a:ext cx="86825" cy="87425"/>
            </a:xfrm>
            <a:custGeom>
              <a:rect b="b" l="l" r="r" t="t"/>
              <a:pathLst>
                <a:path extrusionOk="0" h="3497" w="3473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5"/>
            <p:cNvSpPr/>
            <p:nvPr/>
          </p:nvSpPr>
          <p:spPr>
            <a:xfrm>
              <a:off x="5411575" y="1888725"/>
              <a:ext cx="94050" cy="100475"/>
            </a:xfrm>
            <a:custGeom>
              <a:rect b="b" l="l" r="r" t="t"/>
              <a:pathLst>
                <a:path extrusionOk="0" h="4019" w="3762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5"/>
            <p:cNvSpPr/>
            <p:nvPr/>
          </p:nvSpPr>
          <p:spPr>
            <a:xfrm>
              <a:off x="5255675" y="2098475"/>
              <a:ext cx="66725" cy="99675"/>
            </a:xfrm>
            <a:custGeom>
              <a:rect b="b" l="l" r="r" t="t"/>
              <a:pathLst>
                <a:path extrusionOk="0" h="3987" w="2669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5"/>
            <p:cNvSpPr/>
            <p:nvPr/>
          </p:nvSpPr>
          <p:spPr>
            <a:xfrm>
              <a:off x="5248425" y="2091525"/>
              <a:ext cx="80400" cy="113050"/>
            </a:xfrm>
            <a:custGeom>
              <a:rect b="b" l="l" r="r" t="t"/>
              <a:pathLst>
                <a:path extrusionOk="0" h="4522" w="3216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5"/>
            <p:cNvSpPr/>
            <p:nvPr/>
          </p:nvSpPr>
          <p:spPr>
            <a:xfrm>
              <a:off x="4787175" y="3835075"/>
              <a:ext cx="1003450" cy="761950"/>
            </a:xfrm>
            <a:custGeom>
              <a:rect b="b" l="l" r="r" t="t"/>
              <a:pathLst>
                <a:path extrusionOk="0" h="30478" w="40138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5"/>
            <p:cNvSpPr/>
            <p:nvPr/>
          </p:nvSpPr>
          <p:spPr>
            <a:xfrm>
              <a:off x="4781550" y="3828650"/>
              <a:ext cx="1011750" cy="774700"/>
            </a:xfrm>
            <a:custGeom>
              <a:rect b="b" l="l" r="r" t="t"/>
              <a:pathLst>
                <a:path extrusionOk="0" h="30988" w="4047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5"/>
            <p:cNvSpPr/>
            <p:nvPr/>
          </p:nvSpPr>
          <p:spPr>
            <a:xfrm>
              <a:off x="5668725" y="3080325"/>
              <a:ext cx="325475" cy="881050"/>
            </a:xfrm>
            <a:custGeom>
              <a:rect b="b" l="l" r="r" t="t"/>
              <a:pathLst>
                <a:path extrusionOk="0" h="35242" w="13019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5"/>
            <p:cNvSpPr/>
            <p:nvPr/>
          </p:nvSpPr>
          <p:spPr>
            <a:xfrm>
              <a:off x="5664700" y="3073250"/>
              <a:ext cx="307000" cy="894450"/>
            </a:xfrm>
            <a:custGeom>
              <a:rect b="b" l="l" r="r" t="t"/>
              <a:pathLst>
                <a:path extrusionOk="0" h="35778" w="1228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5"/>
            <p:cNvSpPr/>
            <p:nvPr/>
          </p:nvSpPr>
          <p:spPr>
            <a:xfrm>
              <a:off x="4840200" y="3431675"/>
              <a:ext cx="838200" cy="676200"/>
            </a:xfrm>
            <a:custGeom>
              <a:rect b="b" l="l" r="r" t="t"/>
              <a:pathLst>
                <a:path extrusionOk="0" h="27048" w="33528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5"/>
            <p:cNvSpPr/>
            <p:nvPr/>
          </p:nvSpPr>
          <p:spPr>
            <a:xfrm>
              <a:off x="4835375" y="3425250"/>
              <a:ext cx="849450" cy="689525"/>
            </a:xfrm>
            <a:custGeom>
              <a:rect b="b" l="l" r="r" t="t"/>
              <a:pathLst>
                <a:path extrusionOk="0" h="27581" w="33978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5"/>
            <p:cNvSpPr/>
            <p:nvPr/>
          </p:nvSpPr>
          <p:spPr>
            <a:xfrm>
              <a:off x="4808050" y="3370700"/>
              <a:ext cx="836600" cy="657375"/>
            </a:xfrm>
            <a:custGeom>
              <a:rect b="b" l="l" r="r" t="t"/>
              <a:pathLst>
                <a:path extrusionOk="0" h="26295" w="33464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5"/>
            <p:cNvSpPr/>
            <p:nvPr/>
          </p:nvSpPr>
          <p:spPr>
            <a:xfrm>
              <a:off x="4800825" y="3363350"/>
              <a:ext cx="850250" cy="671050"/>
            </a:xfrm>
            <a:custGeom>
              <a:rect b="b" l="l" r="r" t="t"/>
              <a:pathLst>
                <a:path extrusionOk="0" h="26842" w="3401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5"/>
            <p:cNvSpPr/>
            <p:nvPr/>
          </p:nvSpPr>
          <p:spPr>
            <a:xfrm>
              <a:off x="2458300" y="1966675"/>
              <a:ext cx="3007125" cy="2323275"/>
            </a:xfrm>
            <a:custGeom>
              <a:rect b="b" l="l" r="r" t="t"/>
              <a:pathLst>
                <a:path extrusionOk="0" h="92931" w="120285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5"/>
            <p:cNvSpPr/>
            <p:nvPr/>
          </p:nvSpPr>
          <p:spPr>
            <a:xfrm>
              <a:off x="2451875" y="1960250"/>
              <a:ext cx="3020000" cy="2336925"/>
            </a:xfrm>
            <a:custGeom>
              <a:rect b="b" l="l" r="r" t="t"/>
              <a:pathLst>
                <a:path extrusionOk="0" h="93477" w="12080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5"/>
            <p:cNvSpPr/>
            <p:nvPr/>
          </p:nvSpPr>
          <p:spPr>
            <a:xfrm>
              <a:off x="2458300" y="1932125"/>
              <a:ext cx="3007125" cy="2323275"/>
            </a:xfrm>
            <a:custGeom>
              <a:rect b="b" l="l" r="r" t="t"/>
              <a:pathLst>
                <a:path extrusionOk="0" h="92931" w="120285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5"/>
            <p:cNvSpPr/>
            <p:nvPr/>
          </p:nvSpPr>
          <p:spPr>
            <a:xfrm>
              <a:off x="2451875" y="1924900"/>
              <a:ext cx="3020000" cy="2337725"/>
            </a:xfrm>
            <a:custGeom>
              <a:rect b="b" l="l" r="r" t="t"/>
              <a:pathLst>
                <a:path extrusionOk="0" h="93509" w="12080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5"/>
            <p:cNvSpPr/>
            <p:nvPr/>
          </p:nvSpPr>
          <p:spPr>
            <a:xfrm>
              <a:off x="4364475" y="2379750"/>
              <a:ext cx="532800" cy="452450"/>
            </a:xfrm>
            <a:custGeom>
              <a:rect b="b" l="l" r="r" t="t"/>
              <a:pathLst>
                <a:path extrusionOk="0" h="18098" w="21312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5"/>
            <p:cNvSpPr/>
            <p:nvPr/>
          </p:nvSpPr>
          <p:spPr>
            <a:xfrm>
              <a:off x="4358025" y="2373275"/>
              <a:ext cx="546500" cy="465200"/>
            </a:xfrm>
            <a:custGeom>
              <a:rect b="b" l="l" r="r" t="t"/>
              <a:pathLst>
                <a:path extrusionOk="0" h="18608" w="2186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5"/>
            <p:cNvSpPr/>
            <p:nvPr/>
          </p:nvSpPr>
          <p:spPr>
            <a:xfrm>
              <a:off x="3363175" y="2398225"/>
              <a:ext cx="597100" cy="499075"/>
            </a:xfrm>
            <a:custGeom>
              <a:rect b="b" l="l" r="r" t="t"/>
              <a:pathLst>
                <a:path extrusionOk="0" h="19963" w="23884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5"/>
            <p:cNvSpPr/>
            <p:nvPr/>
          </p:nvSpPr>
          <p:spPr>
            <a:xfrm>
              <a:off x="3355925" y="2391725"/>
              <a:ext cx="611575" cy="512250"/>
            </a:xfrm>
            <a:custGeom>
              <a:rect b="b" l="l" r="r" t="t"/>
              <a:pathLst>
                <a:path extrusionOk="0" h="20490" w="24463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5"/>
            <p:cNvSpPr/>
            <p:nvPr/>
          </p:nvSpPr>
          <p:spPr>
            <a:xfrm>
              <a:off x="3836500" y="2737350"/>
              <a:ext cx="597100" cy="499075"/>
            </a:xfrm>
            <a:custGeom>
              <a:rect b="b" l="l" r="r" t="t"/>
              <a:pathLst>
                <a:path extrusionOk="0" h="19963" w="23884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5"/>
            <p:cNvSpPr/>
            <p:nvPr/>
          </p:nvSpPr>
          <p:spPr>
            <a:xfrm>
              <a:off x="3829250" y="2730850"/>
              <a:ext cx="610775" cy="512650"/>
            </a:xfrm>
            <a:custGeom>
              <a:rect b="b" l="l" r="r" t="t"/>
              <a:pathLst>
                <a:path extrusionOk="0" h="20506" w="24431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5"/>
            <p:cNvSpPr/>
            <p:nvPr/>
          </p:nvSpPr>
          <p:spPr>
            <a:xfrm>
              <a:off x="3777025" y="2762250"/>
              <a:ext cx="564975" cy="483800"/>
            </a:xfrm>
            <a:custGeom>
              <a:rect b="b" l="l" r="r" t="t"/>
              <a:pathLst>
                <a:path extrusionOk="0" h="19352" w="22599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5"/>
            <p:cNvSpPr/>
            <p:nvPr/>
          </p:nvSpPr>
          <p:spPr>
            <a:xfrm>
              <a:off x="3770600" y="2755525"/>
              <a:ext cx="577825" cy="497600"/>
            </a:xfrm>
            <a:custGeom>
              <a:rect b="b" l="l" r="r" t="t"/>
              <a:pathLst>
                <a:path extrusionOk="0" h="19904" w="23113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5"/>
            <p:cNvSpPr/>
            <p:nvPr/>
          </p:nvSpPr>
          <p:spPr>
            <a:xfrm>
              <a:off x="3632675" y="2195225"/>
              <a:ext cx="140350" cy="44725"/>
            </a:xfrm>
            <a:custGeom>
              <a:rect b="b" l="l" r="r" t="t"/>
              <a:pathLst>
                <a:path extrusionOk="0" h="1789" w="5614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5"/>
            <p:cNvSpPr/>
            <p:nvPr/>
          </p:nvSpPr>
          <p:spPr>
            <a:xfrm>
              <a:off x="3641225" y="2188475"/>
              <a:ext cx="139050" cy="57900"/>
            </a:xfrm>
            <a:custGeom>
              <a:rect b="b" l="l" r="r" t="t"/>
              <a:pathLst>
                <a:path extrusionOk="0" h="2316" w="5562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5"/>
            <p:cNvSpPr/>
            <p:nvPr/>
          </p:nvSpPr>
          <p:spPr>
            <a:xfrm>
              <a:off x="3140575" y="1556850"/>
              <a:ext cx="648525" cy="757200"/>
            </a:xfrm>
            <a:custGeom>
              <a:rect b="b" l="l" r="r" t="t"/>
              <a:pathLst>
                <a:path extrusionOk="0" h="30288" w="25941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5"/>
            <p:cNvSpPr/>
            <p:nvPr/>
          </p:nvSpPr>
          <p:spPr>
            <a:xfrm>
              <a:off x="3150200" y="1550200"/>
              <a:ext cx="635700" cy="770900"/>
            </a:xfrm>
            <a:custGeom>
              <a:rect b="b" l="l" r="r" t="t"/>
              <a:pathLst>
                <a:path extrusionOk="0" h="30836" w="25428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5"/>
            <p:cNvSpPr/>
            <p:nvPr/>
          </p:nvSpPr>
          <p:spPr>
            <a:xfrm>
              <a:off x="3475675" y="2192500"/>
              <a:ext cx="313425" cy="121550"/>
            </a:xfrm>
            <a:custGeom>
              <a:rect b="b" l="l" r="r" t="t"/>
              <a:pathLst>
                <a:path extrusionOk="0" h="4862" w="12537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5"/>
            <p:cNvSpPr/>
            <p:nvPr/>
          </p:nvSpPr>
          <p:spPr>
            <a:xfrm>
              <a:off x="3469250" y="2185675"/>
              <a:ext cx="316650" cy="135425"/>
            </a:xfrm>
            <a:custGeom>
              <a:rect b="b" l="l" r="r" t="t"/>
              <a:pathLst>
                <a:path extrusionOk="0" h="5417" w="12666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5"/>
            <p:cNvSpPr/>
            <p:nvPr/>
          </p:nvSpPr>
          <p:spPr>
            <a:xfrm>
              <a:off x="2555550" y="1784050"/>
              <a:ext cx="278875" cy="381950"/>
            </a:xfrm>
            <a:custGeom>
              <a:rect b="b" l="l" r="r" t="t"/>
              <a:pathLst>
                <a:path extrusionOk="0" h="15278" w="11155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5"/>
            <p:cNvSpPr/>
            <p:nvPr/>
          </p:nvSpPr>
          <p:spPr>
            <a:xfrm>
              <a:off x="2553125" y="1777025"/>
              <a:ext cx="278875" cy="396200"/>
            </a:xfrm>
            <a:custGeom>
              <a:rect b="b" l="l" r="r" t="t"/>
              <a:pathLst>
                <a:path extrusionOk="0" h="15848" w="11155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5"/>
            <p:cNvSpPr/>
            <p:nvPr/>
          </p:nvSpPr>
          <p:spPr>
            <a:xfrm>
              <a:off x="2599750" y="1732350"/>
              <a:ext cx="225025" cy="346875"/>
            </a:xfrm>
            <a:custGeom>
              <a:rect b="b" l="l" r="r" t="t"/>
              <a:pathLst>
                <a:path extrusionOk="0" h="13875" w="9001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5"/>
            <p:cNvSpPr/>
            <p:nvPr/>
          </p:nvSpPr>
          <p:spPr>
            <a:xfrm>
              <a:off x="2598925" y="1725600"/>
              <a:ext cx="224250" cy="360350"/>
            </a:xfrm>
            <a:custGeom>
              <a:rect b="b" l="l" r="r" t="t"/>
              <a:pathLst>
                <a:path extrusionOk="0" h="14414" w="897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5"/>
            <p:cNvSpPr/>
            <p:nvPr/>
          </p:nvSpPr>
          <p:spPr>
            <a:xfrm>
              <a:off x="2517775" y="1419200"/>
              <a:ext cx="483000" cy="427600"/>
            </a:xfrm>
            <a:custGeom>
              <a:rect b="b" l="l" r="r" t="t"/>
              <a:pathLst>
                <a:path extrusionOk="0" h="17104" w="1932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5"/>
            <p:cNvSpPr/>
            <p:nvPr/>
          </p:nvSpPr>
          <p:spPr>
            <a:xfrm>
              <a:off x="2521800" y="1412200"/>
              <a:ext cx="474950" cy="441200"/>
            </a:xfrm>
            <a:custGeom>
              <a:rect b="b" l="l" r="r" t="t"/>
              <a:pathLst>
                <a:path extrusionOk="0" h="17648" w="18998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5"/>
            <p:cNvSpPr/>
            <p:nvPr/>
          </p:nvSpPr>
          <p:spPr>
            <a:xfrm>
              <a:off x="2647575" y="1608275"/>
              <a:ext cx="315425" cy="350275"/>
            </a:xfrm>
            <a:custGeom>
              <a:rect b="b" l="l" r="r" t="t"/>
              <a:pathLst>
                <a:path extrusionOk="0" h="14011" w="12617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5"/>
            <p:cNvSpPr/>
            <p:nvPr/>
          </p:nvSpPr>
          <p:spPr>
            <a:xfrm>
              <a:off x="2652775" y="1601625"/>
              <a:ext cx="312625" cy="363475"/>
            </a:xfrm>
            <a:custGeom>
              <a:rect b="b" l="l" r="r" t="t"/>
              <a:pathLst>
                <a:path extrusionOk="0" h="14539" w="12505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5"/>
            <p:cNvSpPr/>
            <p:nvPr/>
          </p:nvSpPr>
          <p:spPr>
            <a:xfrm>
              <a:off x="2962975" y="1971500"/>
              <a:ext cx="295750" cy="594125"/>
            </a:xfrm>
            <a:custGeom>
              <a:rect b="b" l="l" r="r" t="t"/>
              <a:pathLst>
                <a:path extrusionOk="0" h="23765" w="1183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5"/>
            <p:cNvSpPr/>
            <p:nvPr/>
          </p:nvSpPr>
          <p:spPr>
            <a:xfrm>
              <a:off x="2955750" y="1964925"/>
              <a:ext cx="305375" cy="607700"/>
            </a:xfrm>
            <a:custGeom>
              <a:rect b="b" l="l" r="r" t="t"/>
              <a:pathLst>
                <a:path extrusionOk="0" h="24308" w="12215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5"/>
            <p:cNvSpPr/>
            <p:nvPr/>
          </p:nvSpPr>
          <p:spPr>
            <a:xfrm>
              <a:off x="3105200" y="2303400"/>
              <a:ext cx="153525" cy="262225"/>
            </a:xfrm>
            <a:custGeom>
              <a:rect b="b" l="l" r="r" t="t"/>
              <a:pathLst>
                <a:path extrusionOk="0" h="10489" w="6141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5"/>
            <p:cNvSpPr/>
            <p:nvPr/>
          </p:nvSpPr>
          <p:spPr>
            <a:xfrm>
              <a:off x="3097975" y="2296750"/>
              <a:ext cx="163150" cy="275875"/>
            </a:xfrm>
            <a:custGeom>
              <a:rect b="b" l="l" r="r" t="t"/>
              <a:pathLst>
                <a:path extrusionOk="0" h="11035" w="6526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5"/>
            <p:cNvSpPr/>
            <p:nvPr/>
          </p:nvSpPr>
          <p:spPr>
            <a:xfrm>
              <a:off x="2323300" y="1964275"/>
              <a:ext cx="961150" cy="862825"/>
            </a:xfrm>
            <a:custGeom>
              <a:rect b="b" l="l" r="r" t="t"/>
              <a:pathLst>
                <a:path extrusionOk="0" h="34513" w="38446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5"/>
            <p:cNvSpPr/>
            <p:nvPr/>
          </p:nvSpPr>
          <p:spPr>
            <a:xfrm>
              <a:off x="2329725" y="1957850"/>
              <a:ext cx="951500" cy="875950"/>
            </a:xfrm>
            <a:custGeom>
              <a:rect b="b" l="l" r="r" t="t"/>
              <a:pathLst>
                <a:path extrusionOk="0" h="35038" w="3806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5"/>
            <p:cNvSpPr/>
            <p:nvPr/>
          </p:nvSpPr>
          <p:spPr>
            <a:xfrm>
              <a:off x="3009575" y="2539650"/>
              <a:ext cx="274875" cy="206550"/>
            </a:xfrm>
            <a:custGeom>
              <a:rect b="b" l="l" r="r" t="t"/>
              <a:pathLst>
                <a:path extrusionOk="0" h="8262" w="10995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5"/>
            <p:cNvSpPr/>
            <p:nvPr/>
          </p:nvSpPr>
          <p:spPr>
            <a:xfrm>
              <a:off x="3002350" y="2533225"/>
              <a:ext cx="278875" cy="219750"/>
            </a:xfrm>
            <a:custGeom>
              <a:rect b="b" l="l" r="r" t="t"/>
              <a:pathLst>
                <a:path extrusionOk="0" h="8790" w="11155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5"/>
            <p:cNvSpPr/>
            <p:nvPr/>
          </p:nvSpPr>
          <p:spPr>
            <a:xfrm>
              <a:off x="3041725" y="2911725"/>
              <a:ext cx="238700" cy="81200"/>
            </a:xfrm>
            <a:custGeom>
              <a:rect b="b" l="l" r="r" t="t"/>
              <a:pathLst>
                <a:path extrusionOk="0" h="3248" w="9548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5"/>
            <p:cNvSpPr/>
            <p:nvPr/>
          </p:nvSpPr>
          <p:spPr>
            <a:xfrm>
              <a:off x="3034500" y="2905300"/>
              <a:ext cx="234675" cy="94050"/>
            </a:xfrm>
            <a:custGeom>
              <a:rect b="b" l="l" r="r" t="t"/>
              <a:pathLst>
                <a:path extrusionOk="0" h="3762" w="9387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5"/>
            <p:cNvSpPr/>
            <p:nvPr/>
          </p:nvSpPr>
          <p:spPr>
            <a:xfrm>
              <a:off x="2902700" y="2851450"/>
              <a:ext cx="604350" cy="551325"/>
            </a:xfrm>
            <a:custGeom>
              <a:rect b="b" l="l" r="r" t="t"/>
              <a:pathLst>
                <a:path extrusionOk="0" h="22053" w="24174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5"/>
            <p:cNvSpPr/>
            <p:nvPr/>
          </p:nvSpPr>
          <p:spPr>
            <a:xfrm>
              <a:off x="2896275" y="2845050"/>
              <a:ext cx="618000" cy="564150"/>
            </a:xfrm>
            <a:custGeom>
              <a:rect b="b" l="l" r="r" t="t"/>
              <a:pathLst>
                <a:path extrusionOk="0" h="22566" w="2472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5"/>
            <p:cNvSpPr/>
            <p:nvPr/>
          </p:nvSpPr>
          <p:spPr>
            <a:xfrm>
              <a:off x="3048950" y="2939850"/>
              <a:ext cx="145475" cy="79925"/>
            </a:xfrm>
            <a:custGeom>
              <a:rect b="b" l="l" r="r" t="t"/>
              <a:pathLst>
                <a:path extrusionOk="0" h="3197" w="5819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5"/>
            <p:cNvSpPr/>
            <p:nvPr/>
          </p:nvSpPr>
          <p:spPr>
            <a:xfrm>
              <a:off x="3042525" y="2932825"/>
              <a:ext cx="152725" cy="93850"/>
            </a:xfrm>
            <a:custGeom>
              <a:rect b="b" l="l" r="r" t="t"/>
              <a:pathLst>
                <a:path extrusionOk="0" h="3754" w="6109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5"/>
            <p:cNvSpPr/>
            <p:nvPr/>
          </p:nvSpPr>
          <p:spPr>
            <a:xfrm>
              <a:off x="2426975" y="2793600"/>
              <a:ext cx="662175" cy="222625"/>
            </a:xfrm>
            <a:custGeom>
              <a:rect b="b" l="l" r="r" t="t"/>
              <a:pathLst>
                <a:path extrusionOk="0" h="8905" w="26487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5"/>
            <p:cNvSpPr/>
            <p:nvPr/>
          </p:nvSpPr>
          <p:spPr>
            <a:xfrm>
              <a:off x="2503300" y="2787175"/>
              <a:ext cx="592300" cy="235475"/>
            </a:xfrm>
            <a:custGeom>
              <a:rect b="b" l="l" r="r" t="t"/>
              <a:pathLst>
                <a:path extrusionOk="0" h="9419" w="23692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5"/>
            <p:cNvSpPr/>
            <p:nvPr/>
          </p:nvSpPr>
          <p:spPr>
            <a:xfrm>
              <a:off x="1989800" y="2788450"/>
              <a:ext cx="709600" cy="1210775"/>
            </a:xfrm>
            <a:custGeom>
              <a:rect b="b" l="l" r="r" t="t"/>
              <a:pathLst>
                <a:path extrusionOk="0" h="48431" w="28384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5"/>
            <p:cNvSpPr/>
            <p:nvPr/>
          </p:nvSpPr>
          <p:spPr>
            <a:xfrm>
              <a:off x="1982575" y="2781550"/>
              <a:ext cx="718450" cy="1223925"/>
            </a:xfrm>
            <a:custGeom>
              <a:rect b="b" l="l" r="r" t="t"/>
              <a:pathLst>
                <a:path extrusionOk="0" h="48957" w="28738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5"/>
            <p:cNvSpPr/>
            <p:nvPr/>
          </p:nvSpPr>
          <p:spPr>
            <a:xfrm>
              <a:off x="2331325" y="2776500"/>
              <a:ext cx="384950" cy="435925"/>
            </a:xfrm>
            <a:custGeom>
              <a:rect b="b" l="l" r="r" t="t"/>
              <a:pathLst>
                <a:path extrusionOk="0" h="17437" w="15398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5"/>
            <p:cNvSpPr/>
            <p:nvPr/>
          </p:nvSpPr>
          <p:spPr>
            <a:xfrm>
              <a:off x="2324100" y="2770300"/>
              <a:ext cx="384150" cy="449250"/>
            </a:xfrm>
            <a:custGeom>
              <a:rect b="b" l="l" r="r" t="t"/>
              <a:pathLst>
                <a:path extrusionOk="0" h="17970" w="15366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5"/>
            <p:cNvSpPr/>
            <p:nvPr/>
          </p:nvSpPr>
          <p:spPr>
            <a:xfrm>
              <a:off x="2377950" y="2807100"/>
              <a:ext cx="307800" cy="365025"/>
            </a:xfrm>
            <a:custGeom>
              <a:rect b="b" l="l" r="r" t="t"/>
              <a:pathLst>
                <a:path extrusionOk="0" h="14601" w="12312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5"/>
            <p:cNvSpPr/>
            <p:nvPr/>
          </p:nvSpPr>
          <p:spPr>
            <a:xfrm>
              <a:off x="2385175" y="2800025"/>
              <a:ext cx="279675" cy="378875"/>
            </a:xfrm>
            <a:custGeom>
              <a:rect b="b" l="l" r="r" t="t"/>
              <a:pathLst>
                <a:path extrusionOk="0" h="15155" w="11187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5"/>
            <p:cNvSpPr/>
            <p:nvPr/>
          </p:nvSpPr>
          <p:spPr>
            <a:xfrm>
              <a:off x="2394825" y="2509125"/>
              <a:ext cx="381725" cy="495850"/>
            </a:xfrm>
            <a:custGeom>
              <a:rect b="b" l="l" r="r" t="t"/>
              <a:pathLst>
                <a:path extrusionOk="0" h="19834" w="15269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5"/>
            <p:cNvSpPr/>
            <p:nvPr/>
          </p:nvSpPr>
          <p:spPr>
            <a:xfrm>
              <a:off x="2392400" y="2502175"/>
              <a:ext cx="384950" cy="509225"/>
            </a:xfrm>
            <a:custGeom>
              <a:rect b="b" l="l" r="r" t="t"/>
              <a:pathLst>
                <a:path extrusionOk="0" h="20369" w="15398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5"/>
            <p:cNvSpPr/>
            <p:nvPr/>
          </p:nvSpPr>
          <p:spPr>
            <a:xfrm>
              <a:off x="2123200" y="2738050"/>
              <a:ext cx="231475" cy="220100"/>
            </a:xfrm>
            <a:custGeom>
              <a:rect b="b" l="l" r="r" t="t"/>
              <a:pathLst>
                <a:path extrusionOk="0" h="8804" w="9259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5"/>
            <p:cNvSpPr/>
            <p:nvPr/>
          </p:nvSpPr>
          <p:spPr>
            <a:xfrm>
              <a:off x="2116775" y="2731725"/>
              <a:ext cx="244325" cy="233075"/>
            </a:xfrm>
            <a:custGeom>
              <a:rect b="b" l="l" r="r" t="t"/>
              <a:pathLst>
                <a:path extrusionOk="0" h="9323" w="9773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5"/>
            <p:cNvSpPr/>
            <p:nvPr/>
          </p:nvSpPr>
          <p:spPr>
            <a:xfrm>
              <a:off x="2243750" y="2333400"/>
              <a:ext cx="502275" cy="521250"/>
            </a:xfrm>
            <a:custGeom>
              <a:rect b="b" l="l" r="r" t="t"/>
              <a:pathLst>
                <a:path extrusionOk="0" h="20850" w="20091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5"/>
            <p:cNvSpPr/>
            <p:nvPr/>
          </p:nvSpPr>
          <p:spPr>
            <a:xfrm>
              <a:off x="2242925" y="2326700"/>
              <a:ext cx="492650" cy="534425"/>
            </a:xfrm>
            <a:custGeom>
              <a:rect b="b" l="l" r="r" t="t"/>
              <a:pathLst>
                <a:path extrusionOk="0" h="21377" w="19706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5"/>
            <p:cNvSpPr/>
            <p:nvPr/>
          </p:nvSpPr>
          <p:spPr>
            <a:xfrm>
              <a:off x="2451875" y="2703050"/>
              <a:ext cx="116550" cy="119500"/>
            </a:xfrm>
            <a:custGeom>
              <a:rect b="b" l="l" r="r" t="t"/>
              <a:pathLst>
                <a:path extrusionOk="0" h="4780" w="4662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5"/>
            <p:cNvSpPr/>
            <p:nvPr/>
          </p:nvSpPr>
          <p:spPr>
            <a:xfrm>
              <a:off x="2465525" y="2696375"/>
              <a:ext cx="110925" cy="132600"/>
            </a:xfrm>
            <a:custGeom>
              <a:rect b="b" l="l" r="r" t="t"/>
              <a:pathLst>
                <a:path extrusionOk="0" h="5304" w="4437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5"/>
            <p:cNvSpPr/>
            <p:nvPr/>
          </p:nvSpPr>
          <p:spPr>
            <a:xfrm>
              <a:off x="2691350" y="2592500"/>
              <a:ext cx="45825" cy="63900"/>
            </a:xfrm>
            <a:custGeom>
              <a:rect b="b" l="l" r="r" t="t"/>
              <a:pathLst>
                <a:path extrusionOk="0" h="2556" w="1833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5"/>
            <p:cNvSpPr/>
            <p:nvPr/>
          </p:nvSpPr>
          <p:spPr>
            <a:xfrm>
              <a:off x="2938050" y="3199600"/>
              <a:ext cx="86025" cy="149600"/>
            </a:xfrm>
            <a:custGeom>
              <a:rect b="b" l="l" r="r" t="t"/>
              <a:pathLst>
                <a:path extrusionOk="0" h="5984" w="3441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5"/>
            <p:cNvSpPr/>
            <p:nvPr/>
          </p:nvSpPr>
          <p:spPr>
            <a:xfrm>
              <a:off x="2931625" y="3193000"/>
              <a:ext cx="93250" cy="163150"/>
            </a:xfrm>
            <a:custGeom>
              <a:rect b="b" l="l" r="r" t="t"/>
              <a:pathLst>
                <a:path extrusionOk="0" h="6526" w="373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5"/>
            <p:cNvSpPr/>
            <p:nvPr/>
          </p:nvSpPr>
          <p:spPr>
            <a:xfrm>
              <a:off x="2937250" y="3178425"/>
              <a:ext cx="143875" cy="321575"/>
            </a:xfrm>
            <a:custGeom>
              <a:rect b="b" l="l" r="r" t="t"/>
              <a:pathLst>
                <a:path extrusionOk="0" h="12863" w="5755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5"/>
            <p:cNvSpPr/>
            <p:nvPr/>
          </p:nvSpPr>
          <p:spPr>
            <a:xfrm>
              <a:off x="2930025" y="3172100"/>
              <a:ext cx="149500" cy="334925"/>
            </a:xfrm>
            <a:custGeom>
              <a:rect b="b" l="l" r="r" t="t"/>
              <a:pathLst>
                <a:path extrusionOk="0" h="13397" w="598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5"/>
            <p:cNvSpPr/>
            <p:nvPr/>
          </p:nvSpPr>
          <p:spPr>
            <a:xfrm>
              <a:off x="2962175" y="3205825"/>
              <a:ext cx="55475" cy="189700"/>
            </a:xfrm>
            <a:custGeom>
              <a:rect b="b" l="l" r="r" t="t"/>
              <a:pathLst>
                <a:path extrusionOk="0" h="7588" w="2219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5"/>
            <p:cNvSpPr/>
            <p:nvPr/>
          </p:nvSpPr>
          <p:spPr>
            <a:xfrm>
              <a:off x="2955750" y="3198625"/>
              <a:ext cx="69125" cy="203325"/>
            </a:xfrm>
            <a:custGeom>
              <a:rect b="b" l="l" r="r" t="t"/>
              <a:pathLst>
                <a:path extrusionOk="0" h="8133" w="2765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5"/>
            <p:cNvSpPr/>
            <p:nvPr/>
          </p:nvSpPr>
          <p:spPr>
            <a:xfrm>
              <a:off x="2173825" y="3252475"/>
              <a:ext cx="853450" cy="753000"/>
            </a:xfrm>
            <a:custGeom>
              <a:rect b="b" l="l" r="r" t="t"/>
              <a:pathLst>
                <a:path extrusionOk="0" h="30120" w="34138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5"/>
            <p:cNvSpPr/>
            <p:nvPr/>
          </p:nvSpPr>
          <p:spPr>
            <a:xfrm>
              <a:off x="2183475" y="3245900"/>
              <a:ext cx="833350" cy="766800"/>
            </a:xfrm>
            <a:custGeom>
              <a:rect b="b" l="l" r="r" t="t"/>
              <a:pathLst>
                <a:path extrusionOk="0" h="30672" w="33334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5"/>
            <p:cNvSpPr/>
            <p:nvPr/>
          </p:nvSpPr>
          <p:spPr>
            <a:xfrm>
              <a:off x="3821225" y="1865575"/>
              <a:ext cx="186475" cy="152025"/>
            </a:xfrm>
            <a:custGeom>
              <a:rect b="b" l="l" r="r" t="t"/>
              <a:pathLst>
                <a:path extrusionOk="0" h="6081" w="7459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5"/>
            <p:cNvSpPr/>
            <p:nvPr/>
          </p:nvSpPr>
          <p:spPr>
            <a:xfrm>
              <a:off x="3822025" y="1859000"/>
              <a:ext cx="183250" cy="165575"/>
            </a:xfrm>
            <a:custGeom>
              <a:rect b="b" l="l" r="r" t="t"/>
              <a:pathLst>
                <a:path extrusionOk="0" h="6623" w="733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5"/>
            <p:cNvSpPr/>
            <p:nvPr/>
          </p:nvSpPr>
          <p:spPr>
            <a:xfrm>
              <a:off x="3668550" y="1913650"/>
              <a:ext cx="247525" cy="173600"/>
            </a:xfrm>
            <a:custGeom>
              <a:rect b="b" l="l" r="r" t="t"/>
              <a:pathLst>
                <a:path extrusionOk="0" h="6944" w="9901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5"/>
            <p:cNvSpPr/>
            <p:nvPr/>
          </p:nvSpPr>
          <p:spPr>
            <a:xfrm>
              <a:off x="3662100" y="1907225"/>
              <a:ext cx="247550" cy="186675"/>
            </a:xfrm>
            <a:custGeom>
              <a:rect b="b" l="l" r="r" t="t"/>
              <a:pathLst>
                <a:path extrusionOk="0" h="7467" w="9902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5"/>
            <p:cNvSpPr/>
            <p:nvPr/>
          </p:nvSpPr>
          <p:spPr>
            <a:xfrm>
              <a:off x="4006850" y="1760950"/>
              <a:ext cx="176825" cy="613200"/>
            </a:xfrm>
            <a:custGeom>
              <a:rect b="b" l="l" r="r" t="t"/>
              <a:pathLst>
                <a:path extrusionOk="0" h="24528" w="7073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5"/>
            <p:cNvSpPr/>
            <p:nvPr/>
          </p:nvSpPr>
          <p:spPr>
            <a:xfrm>
              <a:off x="4010875" y="1754025"/>
              <a:ext cx="160750" cy="626550"/>
            </a:xfrm>
            <a:custGeom>
              <a:rect b="b" l="l" r="r" t="t"/>
              <a:pathLst>
                <a:path extrusionOk="0" h="25062" w="643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5"/>
            <p:cNvSpPr/>
            <p:nvPr/>
          </p:nvSpPr>
          <p:spPr>
            <a:xfrm>
              <a:off x="4006850" y="2125825"/>
              <a:ext cx="149500" cy="248325"/>
            </a:xfrm>
            <a:custGeom>
              <a:rect b="b" l="l" r="r" t="t"/>
              <a:pathLst>
                <a:path extrusionOk="0" h="9933" w="598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5"/>
            <p:cNvSpPr/>
            <p:nvPr/>
          </p:nvSpPr>
          <p:spPr>
            <a:xfrm>
              <a:off x="4010875" y="2119375"/>
              <a:ext cx="151100" cy="261200"/>
            </a:xfrm>
            <a:custGeom>
              <a:rect b="b" l="l" r="r" t="t"/>
              <a:pathLst>
                <a:path extrusionOk="0" h="10448" w="6044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5"/>
            <p:cNvSpPr/>
            <p:nvPr/>
          </p:nvSpPr>
          <p:spPr>
            <a:xfrm>
              <a:off x="3981150" y="2125000"/>
              <a:ext cx="481375" cy="450850"/>
            </a:xfrm>
            <a:custGeom>
              <a:rect b="b" l="l" r="r" t="t"/>
              <a:pathLst>
                <a:path extrusionOk="0" h="18034" w="19255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5"/>
            <p:cNvSpPr/>
            <p:nvPr/>
          </p:nvSpPr>
          <p:spPr>
            <a:xfrm>
              <a:off x="3974725" y="2118525"/>
              <a:ext cx="495050" cy="464350"/>
            </a:xfrm>
            <a:custGeom>
              <a:rect b="b" l="l" r="r" t="t"/>
              <a:pathLst>
                <a:path extrusionOk="0" h="18574" w="19802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5"/>
            <p:cNvSpPr/>
            <p:nvPr/>
          </p:nvSpPr>
          <p:spPr>
            <a:xfrm>
              <a:off x="4117750" y="2193300"/>
              <a:ext cx="56275" cy="160075"/>
            </a:xfrm>
            <a:custGeom>
              <a:rect b="b" l="l" r="r" t="t"/>
              <a:pathLst>
                <a:path extrusionOk="0" h="6403" w="2251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5"/>
            <p:cNvSpPr/>
            <p:nvPr/>
          </p:nvSpPr>
          <p:spPr>
            <a:xfrm>
              <a:off x="4111325" y="2186875"/>
              <a:ext cx="59500" cy="172800"/>
            </a:xfrm>
            <a:custGeom>
              <a:rect b="b" l="l" r="r" t="t"/>
              <a:pathLst>
                <a:path extrusionOk="0" h="6912" w="238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5"/>
            <p:cNvSpPr/>
            <p:nvPr/>
          </p:nvSpPr>
          <p:spPr>
            <a:xfrm>
              <a:off x="4286825" y="1530325"/>
              <a:ext cx="624125" cy="906500"/>
            </a:xfrm>
            <a:custGeom>
              <a:rect b="b" l="l" r="r" t="t"/>
              <a:pathLst>
                <a:path extrusionOk="0" h="36260" w="24965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5"/>
            <p:cNvSpPr/>
            <p:nvPr/>
          </p:nvSpPr>
          <p:spPr>
            <a:xfrm>
              <a:off x="4284100" y="1523375"/>
              <a:ext cx="630875" cy="919875"/>
            </a:xfrm>
            <a:custGeom>
              <a:rect b="b" l="l" r="r" t="t"/>
              <a:pathLst>
                <a:path extrusionOk="0" h="36795" w="25235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5"/>
            <p:cNvSpPr/>
            <p:nvPr/>
          </p:nvSpPr>
          <p:spPr>
            <a:xfrm>
              <a:off x="4286825" y="2209375"/>
              <a:ext cx="250450" cy="227450"/>
            </a:xfrm>
            <a:custGeom>
              <a:rect b="b" l="l" r="r" t="t"/>
              <a:pathLst>
                <a:path extrusionOk="0" h="9098" w="10018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5"/>
            <p:cNvSpPr/>
            <p:nvPr/>
          </p:nvSpPr>
          <p:spPr>
            <a:xfrm>
              <a:off x="4284100" y="2202625"/>
              <a:ext cx="259600" cy="240625"/>
            </a:xfrm>
            <a:custGeom>
              <a:rect b="b" l="l" r="r" t="t"/>
              <a:pathLst>
                <a:path extrusionOk="0" h="9625" w="10384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5"/>
            <p:cNvSpPr/>
            <p:nvPr/>
          </p:nvSpPr>
          <p:spPr>
            <a:xfrm>
              <a:off x="4783150" y="2218225"/>
              <a:ext cx="904075" cy="420950"/>
            </a:xfrm>
            <a:custGeom>
              <a:rect b="b" l="l" r="r" t="t"/>
              <a:pathLst>
                <a:path extrusionOk="0" h="16838" w="36163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5"/>
            <p:cNvSpPr/>
            <p:nvPr/>
          </p:nvSpPr>
          <p:spPr>
            <a:xfrm>
              <a:off x="4781550" y="2211775"/>
              <a:ext cx="902475" cy="433975"/>
            </a:xfrm>
            <a:custGeom>
              <a:rect b="b" l="l" r="r" t="t"/>
              <a:pathLst>
                <a:path extrusionOk="0" h="17359" w="36099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5"/>
            <p:cNvSpPr/>
            <p:nvPr/>
          </p:nvSpPr>
          <p:spPr>
            <a:xfrm>
              <a:off x="4783150" y="2441025"/>
              <a:ext cx="293350" cy="117150"/>
            </a:xfrm>
            <a:custGeom>
              <a:rect b="b" l="l" r="r" t="t"/>
              <a:pathLst>
                <a:path extrusionOk="0" h="4686" w="11734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5"/>
            <p:cNvSpPr/>
            <p:nvPr/>
          </p:nvSpPr>
          <p:spPr>
            <a:xfrm>
              <a:off x="4781550" y="2434375"/>
              <a:ext cx="302175" cy="131025"/>
            </a:xfrm>
            <a:custGeom>
              <a:rect b="b" l="l" r="r" t="t"/>
              <a:pathLst>
                <a:path extrusionOk="0" h="5241" w="12087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5"/>
            <p:cNvSpPr/>
            <p:nvPr/>
          </p:nvSpPr>
          <p:spPr>
            <a:xfrm>
              <a:off x="4674150" y="1969900"/>
              <a:ext cx="309925" cy="357350"/>
            </a:xfrm>
            <a:custGeom>
              <a:rect b="b" l="l" r="r" t="t"/>
              <a:pathLst>
                <a:path extrusionOk="0" h="14294" w="12397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5"/>
            <p:cNvSpPr/>
            <p:nvPr/>
          </p:nvSpPr>
          <p:spPr>
            <a:xfrm>
              <a:off x="4669025" y="1962850"/>
              <a:ext cx="309425" cy="371100"/>
            </a:xfrm>
            <a:custGeom>
              <a:rect b="b" l="l" r="r" t="t"/>
              <a:pathLst>
                <a:path extrusionOk="0" h="14844" w="12377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5"/>
            <p:cNvSpPr/>
            <p:nvPr/>
          </p:nvSpPr>
          <p:spPr>
            <a:xfrm>
              <a:off x="4536450" y="2239600"/>
              <a:ext cx="249125" cy="205200"/>
            </a:xfrm>
            <a:custGeom>
              <a:rect b="b" l="l" r="r" t="t"/>
              <a:pathLst>
                <a:path extrusionOk="0" h="8208" w="9965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5"/>
            <p:cNvSpPr/>
            <p:nvPr/>
          </p:nvSpPr>
          <p:spPr>
            <a:xfrm>
              <a:off x="4542075" y="2232675"/>
              <a:ext cx="241900" cy="219425"/>
            </a:xfrm>
            <a:custGeom>
              <a:rect b="b" l="l" r="r" t="t"/>
              <a:pathLst>
                <a:path extrusionOk="0" h="8777" w="9676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5"/>
            <p:cNvSpPr/>
            <p:nvPr/>
          </p:nvSpPr>
          <p:spPr>
            <a:xfrm>
              <a:off x="4681900" y="2220000"/>
              <a:ext cx="85200" cy="103700"/>
            </a:xfrm>
            <a:custGeom>
              <a:rect b="b" l="l" r="r" t="t"/>
              <a:pathLst>
                <a:path extrusionOk="0" h="4148" w="3408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5"/>
            <p:cNvSpPr/>
            <p:nvPr/>
          </p:nvSpPr>
          <p:spPr>
            <a:xfrm>
              <a:off x="4689125" y="2213400"/>
              <a:ext cx="84400" cy="116550"/>
            </a:xfrm>
            <a:custGeom>
              <a:rect b="b" l="l" r="r" t="t"/>
              <a:pathLst>
                <a:path extrusionOk="0" h="4662" w="3376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5"/>
            <p:cNvSpPr/>
            <p:nvPr/>
          </p:nvSpPr>
          <p:spPr>
            <a:xfrm>
              <a:off x="5131100" y="2759925"/>
              <a:ext cx="513550" cy="155050"/>
            </a:xfrm>
            <a:custGeom>
              <a:rect b="b" l="l" r="r" t="t"/>
              <a:pathLst>
                <a:path extrusionOk="0" h="6202" w="20542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5"/>
            <p:cNvSpPr/>
            <p:nvPr/>
          </p:nvSpPr>
          <p:spPr>
            <a:xfrm>
              <a:off x="5143975" y="2753425"/>
              <a:ext cx="487000" cy="167975"/>
            </a:xfrm>
            <a:custGeom>
              <a:rect b="b" l="l" r="r" t="t"/>
              <a:pathLst>
                <a:path extrusionOk="0" h="6719" w="1948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5"/>
            <p:cNvSpPr/>
            <p:nvPr/>
          </p:nvSpPr>
          <p:spPr>
            <a:xfrm>
              <a:off x="5279775" y="2826825"/>
              <a:ext cx="540850" cy="800375"/>
            </a:xfrm>
            <a:custGeom>
              <a:rect b="b" l="l" r="r" t="t"/>
              <a:pathLst>
                <a:path extrusionOk="0" h="32015" w="21634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5"/>
            <p:cNvSpPr/>
            <p:nvPr/>
          </p:nvSpPr>
          <p:spPr>
            <a:xfrm>
              <a:off x="5283000" y="2820125"/>
              <a:ext cx="533625" cy="814075"/>
            </a:xfrm>
            <a:custGeom>
              <a:rect b="b" l="l" r="r" t="t"/>
              <a:pathLst>
                <a:path extrusionOk="0" h="32563" w="21345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5"/>
            <p:cNvSpPr/>
            <p:nvPr/>
          </p:nvSpPr>
          <p:spPr>
            <a:xfrm>
              <a:off x="5438900" y="2899100"/>
              <a:ext cx="237875" cy="221725"/>
            </a:xfrm>
            <a:custGeom>
              <a:rect b="b" l="l" r="r" t="t"/>
              <a:pathLst>
                <a:path extrusionOk="0" h="8869" w="9515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5"/>
            <p:cNvSpPr/>
            <p:nvPr/>
          </p:nvSpPr>
          <p:spPr>
            <a:xfrm>
              <a:off x="5451750" y="2892450"/>
              <a:ext cx="217800" cy="234675"/>
            </a:xfrm>
            <a:custGeom>
              <a:rect b="b" l="l" r="r" t="t"/>
              <a:pathLst>
                <a:path extrusionOk="0" h="9387" w="8712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5"/>
            <p:cNvSpPr/>
            <p:nvPr/>
          </p:nvSpPr>
          <p:spPr>
            <a:xfrm>
              <a:off x="5417200" y="2584950"/>
              <a:ext cx="305400" cy="460675"/>
            </a:xfrm>
            <a:custGeom>
              <a:rect b="b" l="l" r="r" t="t"/>
              <a:pathLst>
                <a:path extrusionOk="0" h="18427" w="12216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5"/>
            <p:cNvSpPr/>
            <p:nvPr/>
          </p:nvSpPr>
          <p:spPr>
            <a:xfrm>
              <a:off x="5422825" y="2578225"/>
              <a:ext cx="266825" cy="474175"/>
            </a:xfrm>
            <a:custGeom>
              <a:rect b="b" l="l" r="r" t="t"/>
              <a:pathLst>
                <a:path extrusionOk="0" h="18967" w="10673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5"/>
            <p:cNvSpPr/>
            <p:nvPr/>
          </p:nvSpPr>
          <p:spPr>
            <a:xfrm>
              <a:off x="5456575" y="2429500"/>
              <a:ext cx="532825" cy="629075"/>
            </a:xfrm>
            <a:custGeom>
              <a:rect b="b" l="l" r="r" t="t"/>
              <a:pathLst>
                <a:path extrusionOk="0" h="25163" w="21313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5"/>
            <p:cNvSpPr/>
            <p:nvPr/>
          </p:nvSpPr>
          <p:spPr>
            <a:xfrm>
              <a:off x="5449350" y="2423125"/>
              <a:ext cx="513525" cy="642125"/>
            </a:xfrm>
            <a:custGeom>
              <a:rect b="b" l="l" r="r" t="t"/>
              <a:pathLst>
                <a:path extrusionOk="0" h="25685" w="20541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5"/>
            <p:cNvSpPr/>
            <p:nvPr/>
          </p:nvSpPr>
          <p:spPr>
            <a:xfrm>
              <a:off x="4468125" y="2857075"/>
              <a:ext cx="348000" cy="631675"/>
            </a:xfrm>
            <a:custGeom>
              <a:rect b="b" l="l" r="r" t="t"/>
              <a:pathLst>
                <a:path extrusionOk="0" h="25267" w="1392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5"/>
            <p:cNvSpPr/>
            <p:nvPr/>
          </p:nvSpPr>
          <p:spPr>
            <a:xfrm>
              <a:off x="4460900" y="2850325"/>
              <a:ext cx="362450" cy="645450"/>
            </a:xfrm>
            <a:custGeom>
              <a:rect b="b" l="l" r="r" t="t"/>
              <a:pathLst>
                <a:path extrusionOk="0" h="25818" w="14498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5"/>
            <p:cNvSpPr/>
            <p:nvPr/>
          </p:nvSpPr>
          <p:spPr>
            <a:xfrm>
              <a:off x="4497875" y="2910925"/>
              <a:ext cx="289325" cy="524775"/>
            </a:xfrm>
            <a:custGeom>
              <a:rect b="b" l="l" r="r" t="t"/>
              <a:pathLst>
                <a:path extrusionOk="0" h="20991" w="11573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5"/>
            <p:cNvSpPr/>
            <p:nvPr/>
          </p:nvSpPr>
          <p:spPr>
            <a:xfrm>
              <a:off x="4490625" y="2903975"/>
              <a:ext cx="303800" cy="537975"/>
            </a:xfrm>
            <a:custGeom>
              <a:rect b="b" l="l" r="r" t="t"/>
              <a:pathLst>
                <a:path extrusionOk="0" h="21519" w="12152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5"/>
            <p:cNvSpPr/>
            <p:nvPr/>
          </p:nvSpPr>
          <p:spPr>
            <a:xfrm>
              <a:off x="4721275" y="3003350"/>
              <a:ext cx="440400" cy="513525"/>
            </a:xfrm>
            <a:custGeom>
              <a:rect b="b" l="l" r="r" t="t"/>
              <a:pathLst>
                <a:path extrusionOk="0" h="20541" w="17616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5"/>
            <p:cNvSpPr/>
            <p:nvPr/>
          </p:nvSpPr>
          <p:spPr>
            <a:xfrm>
              <a:off x="4714025" y="2996100"/>
              <a:ext cx="454875" cy="527350"/>
            </a:xfrm>
            <a:custGeom>
              <a:rect b="b" l="l" r="r" t="t"/>
              <a:pathLst>
                <a:path extrusionOk="0" h="21094" w="18195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5"/>
            <p:cNvSpPr/>
            <p:nvPr/>
          </p:nvSpPr>
          <p:spPr>
            <a:xfrm>
              <a:off x="4918150" y="3207450"/>
              <a:ext cx="27350" cy="17725"/>
            </a:xfrm>
            <a:custGeom>
              <a:rect b="b" l="l" r="r" t="t"/>
              <a:pathLst>
                <a:path extrusionOk="0" h="709" w="1094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5"/>
            <p:cNvSpPr/>
            <p:nvPr/>
          </p:nvSpPr>
          <p:spPr>
            <a:xfrm>
              <a:off x="4941450" y="3310325"/>
              <a:ext cx="38600" cy="26550"/>
            </a:xfrm>
            <a:custGeom>
              <a:rect b="b" l="l" r="r" t="t"/>
              <a:pathLst>
                <a:path extrusionOk="0" h="1062" w="1544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5"/>
            <p:cNvSpPr/>
            <p:nvPr/>
          </p:nvSpPr>
          <p:spPr>
            <a:xfrm>
              <a:off x="4882800" y="3134325"/>
              <a:ext cx="34575" cy="19325"/>
            </a:xfrm>
            <a:custGeom>
              <a:rect b="b" l="l" r="r" t="t"/>
              <a:pathLst>
                <a:path extrusionOk="0" h="773" w="1383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5"/>
            <p:cNvSpPr/>
            <p:nvPr/>
          </p:nvSpPr>
          <p:spPr>
            <a:xfrm>
              <a:off x="4930200" y="3137550"/>
              <a:ext cx="26550" cy="17700"/>
            </a:xfrm>
            <a:custGeom>
              <a:rect b="b" l="l" r="r" t="t"/>
              <a:pathLst>
                <a:path extrusionOk="0" h="708" w="1062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5"/>
            <p:cNvSpPr/>
            <p:nvPr/>
          </p:nvSpPr>
          <p:spPr>
            <a:xfrm>
              <a:off x="4911725" y="3238800"/>
              <a:ext cx="28950" cy="24950"/>
            </a:xfrm>
            <a:custGeom>
              <a:rect b="b" l="l" r="r" t="t"/>
              <a:pathLst>
                <a:path extrusionOk="0" h="998" w="1158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5"/>
            <p:cNvSpPr/>
            <p:nvPr/>
          </p:nvSpPr>
          <p:spPr>
            <a:xfrm>
              <a:off x="4963150" y="3171300"/>
              <a:ext cx="40200" cy="25750"/>
            </a:xfrm>
            <a:custGeom>
              <a:rect b="b" l="l" r="r" t="t"/>
              <a:pathLst>
                <a:path extrusionOk="0" h="1030" w="1608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5"/>
            <p:cNvSpPr/>
            <p:nvPr/>
          </p:nvSpPr>
          <p:spPr>
            <a:xfrm>
              <a:off x="4895650" y="3055575"/>
              <a:ext cx="35375" cy="28950"/>
            </a:xfrm>
            <a:custGeom>
              <a:rect b="b" l="l" r="r" t="t"/>
              <a:pathLst>
                <a:path extrusionOk="0" h="1158" w="1415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5"/>
            <p:cNvSpPr/>
            <p:nvPr/>
          </p:nvSpPr>
          <p:spPr>
            <a:xfrm>
              <a:off x="4942250" y="3058000"/>
              <a:ext cx="26550" cy="28150"/>
            </a:xfrm>
            <a:custGeom>
              <a:rect b="b" l="l" r="r" t="t"/>
              <a:pathLst>
                <a:path extrusionOk="0" h="1126" w="1062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5"/>
            <p:cNvSpPr/>
            <p:nvPr/>
          </p:nvSpPr>
          <p:spPr>
            <a:xfrm>
              <a:off x="4889225" y="3098175"/>
              <a:ext cx="34575" cy="23325"/>
            </a:xfrm>
            <a:custGeom>
              <a:rect b="b" l="l" r="r" t="t"/>
              <a:pathLst>
                <a:path extrusionOk="0" h="933" w="1383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5"/>
            <p:cNvSpPr/>
            <p:nvPr/>
          </p:nvSpPr>
          <p:spPr>
            <a:xfrm>
              <a:off x="4923775" y="3169700"/>
              <a:ext cx="28150" cy="24125"/>
            </a:xfrm>
            <a:custGeom>
              <a:rect b="b" l="l" r="r" t="t"/>
              <a:pathLst>
                <a:path extrusionOk="0" h="965" w="1126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5"/>
            <p:cNvSpPr/>
            <p:nvPr/>
          </p:nvSpPr>
          <p:spPr>
            <a:xfrm>
              <a:off x="4935825" y="3099775"/>
              <a:ext cx="26550" cy="24125"/>
            </a:xfrm>
            <a:custGeom>
              <a:rect b="b" l="l" r="r" t="t"/>
              <a:pathLst>
                <a:path extrusionOk="0" h="965" w="1062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5"/>
            <p:cNvSpPr/>
            <p:nvPr/>
          </p:nvSpPr>
          <p:spPr>
            <a:xfrm>
              <a:off x="4952700" y="3241225"/>
              <a:ext cx="39400" cy="25725"/>
            </a:xfrm>
            <a:custGeom>
              <a:rect b="b" l="l" r="r" t="t"/>
              <a:pathLst>
                <a:path extrusionOk="0" h="1029" w="1576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5"/>
            <p:cNvSpPr/>
            <p:nvPr/>
          </p:nvSpPr>
          <p:spPr>
            <a:xfrm>
              <a:off x="4817700" y="3270950"/>
              <a:ext cx="28150" cy="19300"/>
            </a:xfrm>
            <a:custGeom>
              <a:rect b="b" l="l" r="r" t="t"/>
              <a:pathLst>
                <a:path extrusionOk="0" h="772" w="1126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5"/>
            <p:cNvSpPr/>
            <p:nvPr/>
          </p:nvSpPr>
          <p:spPr>
            <a:xfrm>
              <a:off x="4811275" y="3304700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5"/>
            <p:cNvSpPr/>
            <p:nvPr/>
          </p:nvSpPr>
          <p:spPr>
            <a:xfrm>
              <a:off x="4804850" y="3340050"/>
              <a:ext cx="28950" cy="20125"/>
            </a:xfrm>
            <a:custGeom>
              <a:rect b="b" l="l" r="r" t="t"/>
              <a:pathLst>
                <a:path extrusionOk="0" h="805" w="1158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5"/>
            <p:cNvSpPr/>
            <p:nvPr/>
          </p:nvSpPr>
          <p:spPr>
            <a:xfrm>
              <a:off x="4799225" y="3373800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5"/>
            <p:cNvSpPr/>
            <p:nvPr/>
          </p:nvSpPr>
          <p:spPr>
            <a:xfrm>
              <a:off x="4823325" y="3234775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5"/>
            <p:cNvSpPr/>
            <p:nvPr/>
          </p:nvSpPr>
          <p:spPr>
            <a:xfrm>
              <a:off x="4835375" y="3165675"/>
              <a:ext cx="29775" cy="21725"/>
            </a:xfrm>
            <a:custGeom>
              <a:rect b="b" l="l" r="r" t="t"/>
              <a:pathLst>
                <a:path extrusionOk="0" h="869" w="1191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5"/>
            <p:cNvSpPr/>
            <p:nvPr/>
          </p:nvSpPr>
          <p:spPr>
            <a:xfrm>
              <a:off x="4847425" y="3095750"/>
              <a:ext cx="29775" cy="22525"/>
            </a:xfrm>
            <a:custGeom>
              <a:rect b="b" l="l" r="r" t="t"/>
              <a:pathLst>
                <a:path extrusionOk="0" h="901" w="1191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5"/>
            <p:cNvSpPr/>
            <p:nvPr/>
          </p:nvSpPr>
          <p:spPr>
            <a:xfrm>
              <a:off x="4829750" y="3201025"/>
              <a:ext cx="28950" cy="20125"/>
            </a:xfrm>
            <a:custGeom>
              <a:rect b="b" l="l" r="r" t="t"/>
              <a:pathLst>
                <a:path extrusionOk="0" h="805" w="1158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5"/>
            <p:cNvSpPr/>
            <p:nvPr/>
          </p:nvSpPr>
          <p:spPr>
            <a:xfrm>
              <a:off x="4841800" y="3131125"/>
              <a:ext cx="28975" cy="20100"/>
            </a:xfrm>
            <a:custGeom>
              <a:rect b="b" l="l" r="r" t="t"/>
              <a:pathLst>
                <a:path extrusionOk="0" h="804" w="1159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5"/>
            <p:cNvSpPr/>
            <p:nvPr/>
          </p:nvSpPr>
          <p:spPr>
            <a:xfrm>
              <a:off x="4974400" y="3102200"/>
              <a:ext cx="40200" cy="24925"/>
            </a:xfrm>
            <a:custGeom>
              <a:rect b="b" l="l" r="r" t="t"/>
              <a:pathLst>
                <a:path extrusionOk="0" h="997" w="1608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5"/>
            <p:cNvSpPr/>
            <p:nvPr/>
          </p:nvSpPr>
          <p:spPr>
            <a:xfrm>
              <a:off x="4791175" y="3409975"/>
              <a:ext cx="30575" cy="30550"/>
            </a:xfrm>
            <a:custGeom>
              <a:rect b="b" l="l" r="r" t="t"/>
              <a:pathLst>
                <a:path extrusionOk="0" h="1222" w="1223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5"/>
            <p:cNvSpPr/>
            <p:nvPr/>
          </p:nvSpPr>
          <p:spPr>
            <a:xfrm>
              <a:off x="4958325" y="3209875"/>
              <a:ext cx="38600" cy="17700"/>
            </a:xfrm>
            <a:custGeom>
              <a:rect b="b" l="l" r="r" t="t"/>
              <a:pathLst>
                <a:path extrusionOk="0" h="708" w="1544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5"/>
            <p:cNvSpPr/>
            <p:nvPr/>
          </p:nvSpPr>
          <p:spPr>
            <a:xfrm>
              <a:off x="4936625" y="3349700"/>
              <a:ext cx="37000" cy="16900"/>
            </a:xfrm>
            <a:custGeom>
              <a:rect b="b" l="l" r="r" t="t"/>
              <a:pathLst>
                <a:path extrusionOk="0" h="676" w="148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5"/>
            <p:cNvSpPr/>
            <p:nvPr/>
          </p:nvSpPr>
          <p:spPr>
            <a:xfrm>
              <a:off x="4947875" y="3279775"/>
              <a:ext cx="37000" cy="16900"/>
            </a:xfrm>
            <a:custGeom>
              <a:rect b="b" l="l" r="r" t="t"/>
              <a:pathLst>
                <a:path extrusionOk="0" h="676" w="148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5"/>
            <p:cNvSpPr/>
            <p:nvPr/>
          </p:nvSpPr>
          <p:spPr>
            <a:xfrm>
              <a:off x="4906100" y="3276575"/>
              <a:ext cx="28950" cy="17700"/>
            </a:xfrm>
            <a:custGeom>
              <a:rect b="b" l="l" r="r" t="t"/>
              <a:pathLst>
                <a:path extrusionOk="0" h="708" w="1158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5"/>
            <p:cNvSpPr/>
            <p:nvPr/>
          </p:nvSpPr>
          <p:spPr>
            <a:xfrm>
              <a:off x="4931000" y="3380250"/>
              <a:ext cx="37800" cy="25725"/>
            </a:xfrm>
            <a:custGeom>
              <a:rect b="b" l="l" r="r" t="t"/>
              <a:pathLst>
                <a:path extrusionOk="0" h="1029" w="1512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5"/>
            <p:cNvSpPr/>
            <p:nvPr/>
          </p:nvSpPr>
          <p:spPr>
            <a:xfrm>
              <a:off x="4923775" y="3418800"/>
              <a:ext cx="38600" cy="36200"/>
            </a:xfrm>
            <a:custGeom>
              <a:rect b="b" l="l" r="r" t="t"/>
              <a:pathLst>
                <a:path extrusionOk="0" h="1448" w="1544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5"/>
            <p:cNvSpPr/>
            <p:nvPr/>
          </p:nvSpPr>
          <p:spPr>
            <a:xfrm>
              <a:off x="4876375" y="3167275"/>
              <a:ext cx="35375" cy="23325"/>
            </a:xfrm>
            <a:custGeom>
              <a:rect b="b" l="l" r="r" t="t"/>
              <a:pathLst>
                <a:path extrusionOk="0" h="933" w="1415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5"/>
            <p:cNvSpPr/>
            <p:nvPr/>
          </p:nvSpPr>
          <p:spPr>
            <a:xfrm>
              <a:off x="4853875" y="3053975"/>
              <a:ext cx="31350" cy="28150"/>
            </a:xfrm>
            <a:custGeom>
              <a:rect b="b" l="l" r="r" t="t"/>
              <a:pathLst>
                <a:path extrusionOk="0" h="1126" w="1254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5"/>
            <p:cNvSpPr/>
            <p:nvPr/>
          </p:nvSpPr>
          <p:spPr>
            <a:xfrm>
              <a:off x="4969575" y="3139950"/>
              <a:ext cx="38600" cy="17700"/>
            </a:xfrm>
            <a:custGeom>
              <a:rect b="b" l="l" r="r" t="t"/>
              <a:pathLst>
                <a:path extrusionOk="0" h="708" w="1544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5"/>
            <p:cNvSpPr/>
            <p:nvPr/>
          </p:nvSpPr>
          <p:spPr>
            <a:xfrm>
              <a:off x="4980025" y="3060400"/>
              <a:ext cx="41025" cy="28150"/>
            </a:xfrm>
            <a:custGeom>
              <a:rect b="b" l="l" r="r" t="t"/>
              <a:pathLst>
                <a:path extrusionOk="0" h="1126" w="1641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5"/>
            <p:cNvSpPr/>
            <p:nvPr/>
          </p:nvSpPr>
          <p:spPr>
            <a:xfrm>
              <a:off x="4899675" y="3308725"/>
              <a:ext cx="30550" cy="24125"/>
            </a:xfrm>
            <a:custGeom>
              <a:rect b="b" l="l" r="r" t="t"/>
              <a:pathLst>
                <a:path extrusionOk="0" h="965" w="1222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5"/>
            <p:cNvSpPr/>
            <p:nvPr/>
          </p:nvSpPr>
          <p:spPr>
            <a:xfrm>
              <a:off x="4852250" y="3306300"/>
              <a:ext cx="35400" cy="24150"/>
            </a:xfrm>
            <a:custGeom>
              <a:rect b="b" l="l" r="r" t="t"/>
              <a:pathLst>
                <a:path extrusionOk="0" h="966" w="1416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5"/>
            <p:cNvSpPr/>
            <p:nvPr/>
          </p:nvSpPr>
          <p:spPr>
            <a:xfrm>
              <a:off x="4894050" y="3346475"/>
              <a:ext cx="29750" cy="17725"/>
            </a:xfrm>
            <a:custGeom>
              <a:rect b="b" l="l" r="r" t="t"/>
              <a:pathLst>
                <a:path extrusionOk="0" h="709" w="119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5"/>
            <p:cNvSpPr/>
            <p:nvPr/>
          </p:nvSpPr>
          <p:spPr>
            <a:xfrm>
              <a:off x="4887625" y="3377825"/>
              <a:ext cx="31350" cy="24950"/>
            </a:xfrm>
            <a:custGeom>
              <a:rect b="b" l="l" r="r" t="t"/>
              <a:pathLst>
                <a:path extrusionOk="0" h="998" w="1254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5"/>
            <p:cNvSpPr/>
            <p:nvPr/>
          </p:nvSpPr>
          <p:spPr>
            <a:xfrm>
              <a:off x="4839400" y="3376225"/>
              <a:ext cx="37000" cy="23325"/>
            </a:xfrm>
            <a:custGeom>
              <a:rect b="b" l="l" r="r" t="t"/>
              <a:pathLst>
                <a:path extrusionOk="0" h="933" w="148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5"/>
            <p:cNvSpPr/>
            <p:nvPr/>
          </p:nvSpPr>
          <p:spPr>
            <a:xfrm>
              <a:off x="4845825" y="3343275"/>
              <a:ext cx="35375" cy="18500"/>
            </a:xfrm>
            <a:custGeom>
              <a:rect b="b" l="l" r="r" t="t"/>
              <a:pathLst>
                <a:path extrusionOk="0" h="740" w="1415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5"/>
            <p:cNvSpPr/>
            <p:nvPr/>
          </p:nvSpPr>
          <p:spPr>
            <a:xfrm>
              <a:off x="4858675" y="3273350"/>
              <a:ext cx="34600" cy="19325"/>
            </a:xfrm>
            <a:custGeom>
              <a:rect b="b" l="l" r="r" t="t"/>
              <a:pathLst>
                <a:path extrusionOk="0" h="773" w="1384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5"/>
            <p:cNvSpPr/>
            <p:nvPr/>
          </p:nvSpPr>
          <p:spPr>
            <a:xfrm>
              <a:off x="4831375" y="3413175"/>
              <a:ext cx="37775" cy="32175"/>
            </a:xfrm>
            <a:custGeom>
              <a:rect b="b" l="l" r="r" t="t"/>
              <a:pathLst>
                <a:path extrusionOk="0" h="1287" w="1511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5"/>
            <p:cNvSpPr/>
            <p:nvPr/>
          </p:nvSpPr>
          <p:spPr>
            <a:xfrm>
              <a:off x="4879575" y="3416400"/>
              <a:ext cx="33775" cy="33775"/>
            </a:xfrm>
            <a:custGeom>
              <a:rect b="b" l="l" r="r" t="t"/>
              <a:pathLst>
                <a:path extrusionOk="0" h="1351" w="1351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5"/>
            <p:cNvSpPr/>
            <p:nvPr/>
          </p:nvSpPr>
          <p:spPr>
            <a:xfrm>
              <a:off x="4870750" y="3203450"/>
              <a:ext cx="34575" cy="20100"/>
            </a:xfrm>
            <a:custGeom>
              <a:rect b="b" l="l" r="r" t="t"/>
              <a:pathLst>
                <a:path extrusionOk="0" h="804" w="1383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5"/>
            <p:cNvSpPr/>
            <p:nvPr/>
          </p:nvSpPr>
          <p:spPr>
            <a:xfrm>
              <a:off x="4864300" y="3237200"/>
              <a:ext cx="35400" cy="23325"/>
            </a:xfrm>
            <a:custGeom>
              <a:rect b="b" l="l" r="r" t="t"/>
              <a:pathLst>
                <a:path extrusionOk="0" h="933" w="1416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5"/>
            <p:cNvSpPr/>
            <p:nvPr/>
          </p:nvSpPr>
          <p:spPr>
            <a:xfrm>
              <a:off x="4632075" y="3320775"/>
              <a:ext cx="1076050" cy="688400"/>
            </a:xfrm>
            <a:custGeom>
              <a:rect b="b" l="l" r="r" t="t"/>
              <a:pathLst>
                <a:path extrusionOk="0" h="27536" w="43042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5"/>
            <p:cNvSpPr/>
            <p:nvPr/>
          </p:nvSpPr>
          <p:spPr>
            <a:xfrm>
              <a:off x="4625650" y="3314225"/>
              <a:ext cx="1072825" cy="701700"/>
            </a:xfrm>
            <a:custGeom>
              <a:rect b="b" l="l" r="r" t="t"/>
              <a:pathLst>
                <a:path extrusionOk="0" h="28068" w="42913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5"/>
            <p:cNvSpPr/>
            <p:nvPr/>
          </p:nvSpPr>
          <p:spPr>
            <a:xfrm>
              <a:off x="4632075" y="3436975"/>
              <a:ext cx="252350" cy="170700"/>
            </a:xfrm>
            <a:custGeom>
              <a:rect b="b" l="l" r="r" t="t"/>
              <a:pathLst>
                <a:path extrusionOk="0" h="6828" w="10094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5"/>
            <p:cNvSpPr/>
            <p:nvPr/>
          </p:nvSpPr>
          <p:spPr>
            <a:xfrm>
              <a:off x="4625650" y="3430050"/>
              <a:ext cx="265200" cy="184275"/>
            </a:xfrm>
            <a:custGeom>
              <a:rect b="b" l="l" r="r" t="t"/>
              <a:pathLst>
                <a:path extrusionOk="0" h="7371" w="10608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46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Como viabilizar isso?</a:t>
            </a:r>
            <a:endParaRPr/>
          </a:p>
        </p:txBody>
      </p:sp>
      <p:sp>
        <p:nvSpPr>
          <p:cNvPr id="2842" name="Google Shape;2842;p46"/>
          <p:cNvSpPr txBox="1"/>
          <p:nvPr>
            <p:ph idx="1" type="subTitle"/>
          </p:nvPr>
        </p:nvSpPr>
        <p:spPr>
          <a:xfrm>
            <a:off x="1709925" y="1545325"/>
            <a:ext cx="2180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Mapeamento de Nuances do Processo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43" name="Google Shape;2843;p46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Definição das ações do sistema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44" name="Google Shape;2844;p46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Design da arquitetura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45" name="Google Shape;2845;p46"/>
          <p:cNvSpPr txBox="1"/>
          <p:nvPr>
            <p:ph idx="7" type="subTitle"/>
          </p:nvPr>
        </p:nvSpPr>
        <p:spPr>
          <a:xfrm>
            <a:off x="6464799" y="3200400"/>
            <a:ext cx="2180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Mapeamento de Gatilhos do Sistema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46" name="Google Shape;2846;p46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847" name="Google Shape;2847;p46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848" name="Google Shape;2848;p46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849" name="Google Shape;2849;p46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4" name="Google Shape;28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511" y="773275"/>
            <a:ext cx="718075" cy="8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5" name="Google Shape;2855;p47"/>
          <p:cNvSpPr txBox="1"/>
          <p:nvPr>
            <p:ph idx="3" type="subTitle"/>
          </p:nvPr>
        </p:nvSpPr>
        <p:spPr>
          <a:xfrm>
            <a:off x="6880202" y="2072163"/>
            <a:ext cx="22638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Preenchimento de caderneta eletrônica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56" name="Google Shape;2856;p47"/>
          <p:cNvSpPr txBox="1"/>
          <p:nvPr/>
        </p:nvSpPr>
        <p:spPr>
          <a:xfrm>
            <a:off x="4045650" y="1654525"/>
            <a:ext cx="139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Ambientes virtuais criados</a:t>
            </a:r>
            <a:endParaRPr sz="1200"/>
          </a:p>
        </p:txBody>
      </p:sp>
      <p:grpSp>
        <p:nvGrpSpPr>
          <p:cNvPr id="2857" name="Google Shape;2857;p47"/>
          <p:cNvGrpSpPr/>
          <p:nvPr/>
        </p:nvGrpSpPr>
        <p:grpSpPr>
          <a:xfrm>
            <a:off x="2164857" y="2453820"/>
            <a:ext cx="443007" cy="467212"/>
            <a:chOff x="-54826975" y="1903275"/>
            <a:chExt cx="297300" cy="319025"/>
          </a:xfrm>
        </p:grpSpPr>
        <p:sp>
          <p:nvSpPr>
            <p:cNvPr id="2858" name="Google Shape;2858;p47"/>
            <p:cNvSpPr/>
            <p:nvPr/>
          </p:nvSpPr>
          <p:spPr>
            <a:xfrm>
              <a:off x="-5471285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7"/>
            <p:cNvSpPr/>
            <p:nvPr/>
          </p:nvSpPr>
          <p:spPr>
            <a:xfrm>
              <a:off x="-54826975" y="1903275"/>
              <a:ext cx="297300" cy="319025"/>
            </a:xfrm>
            <a:custGeom>
              <a:rect b="b" l="l" r="r" t="t"/>
              <a:pathLst>
                <a:path extrusionOk="0" h="12761" w="11892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7"/>
            <p:cNvSpPr/>
            <p:nvPr/>
          </p:nvSpPr>
          <p:spPr>
            <a:xfrm>
              <a:off x="-54722300" y="1997800"/>
              <a:ext cx="92175" cy="17350"/>
            </a:xfrm>
            <a:custGeom>
              <a:rect b="b" l="l" r="r" t="t"/>
              <a:pathLst>
                <a:path extrusionOk="0" h="694" w="368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1" name="Google Shape;2861;p47"/>
          <p:cNvSpPr txBox="1"/>
          <p:nvPr>
            <p:ph idx="3" type="subTitle"/>
          </p:nvPr>
        </p:nvSpPr>
        <p:spPr>
          <a:xfrm>
            <a:off x="3695413" y="860637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Criação de salas virtuais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62" name="Google Shape;2862;p47"/>
          <p:cNvSpPr txBox="1"/>
          <p:nvPr/>
        </p:nvSpPr>
        <p:spPr>
          <a:xfrm>
            <a:off x="1239500" y="1654525"/>
            <a:ext cx="180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Coordenações do curso ofertam disciplinas</a:t>
            </a:r>
            <a:endParaRPr sz="1200"/>
          </a:p>
        </p:txBody>
      </p:sp>
      <p:sp>
        <p:nvSpPr>
          <p:cNvPr id="2863" name="Google Shape;2863;p47"/>
          <p:cNvSpPr txBox="1"/>
          <p:nvPr/>
        </p:nvSpPr>
        <p:spPr>
          <a:xfrm>
            <a:off x="2782213" y="3117575"/>
            <a:ext cx="150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Integrantes da sala são adicionados</a:t>
            </a:r>
            <a:endParaRPr sz="1200"/>
          </a:p>
        </p:txBody>
      </p:sp>
      <p:grpSp>
        <p:nvGrpSpPr>
          <p:cNvPr id="2864" name="Google Shape;2864;p47"/>
          <p:cNvGrpSpPr/>
          <p:nvPr/>
        </p:nvGrpSpPr>
        <p:grpSpPr>
          <a:xfrm>
            <a:off x="1721815" y="2453827"/>
            <a:ext cx="443038" cy="467186"/>
            <a:chOff x="-56774050" y="1904075"/>
            <a:chExt cx="279625" cy="318225"/>
          </a:xfrm>
        </p:grpSpPr>
        <p:sp>
          <p:nvSpPr>
            <p:cNvPr id="2865" name="Google Shape;2865;p47"/>
            <p:cNvSpPr/>
            <p:nvPr/>
          </p:nvSpPr>
          <p:spPr>
            <a:xfrm>
              <a:off x="-5667165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7"/>
            <p:cNvSpPr/>
            <p:nvPr/>
          </p:nvSpPr>
          <p:spPr>
            <a:xfrm>
              <a:off x="-56774050" y="19040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7" name="Google Shape;2867;p47"/>
          <p:cNvSpPr txBox="1"/>
          <p:nvPr>
            <p:ph idx="3" type="subTitle"/>
          </p:nvPr>
        </p:nvSpPr>
        <p:spPr>
          <a:xfrm>
            <a:off x="2237364" y="2274793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e professores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68" name="Google Shape;2868;p47"/>
          <p:cNvSpPr txBox="1"/>
          <p:nvPr>
            <p:ph idx="4294967295"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</a:t>
            </a:r>
            <a:r>
              <a:rPr lang="en"/>
              <a:t>Mapeamento de Nuances do Processo</a:t>
            </a:r>
            <a:endParaRPr/>
          </a:p>
        </p:txBody>
      </p:sp>
      <p:pic>
        <p:nvPicPr>
          <p:cNvPr id="2869" name="Google Shape;28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826" y="1053451"/>
            <a:ext cx="601075" cy="6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4450" y="2745188"/>
            <a:ext cx="695300" cy="292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1" name="Google Shape;2871;p47"/>
          <p:cNvSpPr txBox="1"/>
          <p:nvPr>
            <p:ph idx="3" type="subTitle"/>
          </p:nvPr>
        </p:nvSpPr>
        <p:spPr>
          <a:xfrm>
            <a:off x="1382925" y="783874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Oferta de disciplinas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872" name="Google Shape;2872;p47"/>
          <p:cNvGrpSpPr/>
          <p:nvPr/>
        </p:nvGrpSpPr>
        <p:grpSpPr>
          <a:xfrm>
            <a:off x="1986698" y="1456405"/>
            <a:ext cx="5242689" cy="3216807"/>
            <a:chOff x="4967783" y="2151471"/>
            <a:chExt cx="3975348" cy="2702972"/>
          </a:xfrm>
        </p:grpSpPr>
        <p:grpSp>
          <p:nvGrpSpPr>
            <p:cNvPr id="2873" name="Google Shape;2873;p47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2874" name="Google Shape;2874;p47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5445435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1" name="Google Shape;2881;p47"/>
            <p:cNvGrpSpPr/>
            <p:nvPr/>
          </p:nvGrpSpPr>
          <p:grpSpPr>
            <a:xfrm>
              <a:off x="4967783" y="2151471"/>
              <a:ext cx="3975348" cy="2702972"/>
              <a:chOff x="2613858" y="1704696"/>
              <a:chExt cx="3975348" cy="2702972"/>
            </a:xfrm>
          </p:grpSpPr>
          <p:sp>
            <p:nvSpPr>
              <p:cNvPr id="2882" name="Google Shape;2882;p47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 rot="5400000">
                <a:off x="6363684" y="4182146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87" name="Google Shape;2887;p47"/>
          <p:cNvSpPr/>
          <p:nvPr/>
        </p:nvSpPr>
        <p:spPr>
          <a:xfrm rot="5400000">
            <a:off x="5439132" y="4390478"/>
            <a:ext cx="287541" cy="276168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8" name="Google Shape;288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900" y="1166149"/>
            <a:ext cx="601075" cy="375680"/>
          </a:xfrm>
          <a:prstGeom prst="rect">
            <a:avLst/>
          </a:prstGeom>
          <a:noFill/>
          <a:ln>
            <a:noFill/>
          </a:ln>
        </p:spPr>
      </p:pic>
      <p:sp>
        <p:nvSpPr>
          <p:cNvPr id="2889" name="Google Shape;2889;p47"/>
          <p:cNvSpPr txBox="1"/>
          <p:nvPr>
            <p:ph idx="3" type="subTitle"/>
          </p:nvPr>
        </p:nvSpPr>
        <p:spPr>
          <a:xfrm>
            <a:off x="4669789" y="2241843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Período de Matrícula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90" name="Google Shape;2890;p47"/>
          <p:cNvSpPr txBox="1"/>
          <p:nvPr/>
        </p:nvSpPr>
        <p:spPr>
          <a:xfrm>
            <a:off x="4729200" y="3117563"/>
            <a:ext cx="180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Sig@ gera listas de turmas</a:t>
            </a:r>
            <a:endParaRPr sz="1200"/>
          </a:p>
        </p:txBody>
      </p:sp>
      <p:sp>
        <p:nvSpPr>
          <p:cNvPr id="2891" name="Google Shape;2891;p47"/>
          <p:cNvSpPr/>
          <p:nvPr/>
        </p:nvSpPr>
        <p:spPr>
          <a:xfrm rot="5400000">
            <a:off x="5458732" y="2926715"/>
            <a:ext cx="287541" cy="276168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47"/>
          <p:cNvSpPr txBox="1"/>
          <p:nvPr>
            <p:ph idx="3" type="subTitle"/>
          </p:nvPr>
        </p:nvSpPr>
        <p:spPr>
          <a:xfrm>
            <a:off x="299439" y="3671668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Modificação de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Matrícula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47"/>
          <p:cNvSpPr txBox="1"/>
          <p:nvPr>
            <p:ph idx="3" type="subTitle"/>
          </p:nvPr>
        </p:nvSpPr>
        <p:spPr>
          <a:xfrm>
            <a:off x="4650189" y="3974968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Ajuste de Ofertas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94" name="Google Shape;2894;p47"/>
          <p:cNvSpPr txBox="1"/>
          <p:nvPr>
            <p:ph idx="3" type="subTitle"/>
          </p:nvPr>
        </p:nvSpPr>
        <p:spPr>
          <a:xfrm>
            <a:off x="6819263" y="3982493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Início das Aulas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95" name="Google Shape;2895;p47"/>
          <p:cNvSpPr/>
          <p:nvPr/>
        </p:nvSpPr>
        <p:spPr>
          <a:xfrm rot="5400000">
            <a:off x="3039807" y="4390478"/>
            <a:ext cx="287541" cy="276168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47"/>
          <p:cNvSpPr txBox="1"/>
          <p:nvPr>
            <p:ph idx="3" type="subTitle"/>
          </p:nvPr>
        </p:nvSpPr>
        <p:spPr>
          <a:xfrm>
            <a:off x="2474813" y="3765730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Adição/Remoção de integrantes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48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Adicionar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Alunos ( )</a:t>
            </a:r>
            <a:endParaRPr/>
          </a:p>
        </p:txBody>
      </p:sp>
      <p:sp>
        <p:nvSpPr>
          <p:cNvPr id="2902" name="Google Shape;2902;p48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Criar Salas( )</a:t>
            </a:r>
            <a:endParaRPr/>
          </a:p>
        </p:txBody>
      </p:sp>
      <p:sp>
        <p:nvSpPr>
          <p:cNvPr id="2903" name="Google Shape;2903;p48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Adicionar Professor( )</a:t>
            </a:r>
            <a:endParaRPr/>
          </a:p>
        </p:txBody>
      </p:sp>
      <p:sp>
        <p:nvSpPr>
          <p:cNvPr id="2904" name="Google Shape;2904;p48"/>
          <p:cNvSpPr txBox="1"/>
          <p:nvPr>
            <p:ph type="title"/>
          </p:nvPr>
        </p:nvSpPr>
        <p:spPr>
          <a:xfrm>
            <a:off x="2469351" y="338325"/>
            <a:ext cx="3584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Ações do Sistema</a:t>
            </a:r>
            <a:endParaRPr/>
          </a:p>
        </p:txBody>
      </p:sp>
      <p:sp>
        <p:nvSpPr>
          <p:cNvPr id="2905" name="Google Shape;2905;p48"/>
          <p:cNvSpPr/>
          <p:nvPr/>
        </p:nvSpPr>
        <p:spPr>
          <a:xfrm>
            <a:off x="6567360" y="2875772"/>
            <a:ext cx="343530" cy="340186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2906" name="Google Shape;2906;p48"/>
          <p:cNvGrpSpPr/>
          <p:nvPr/>
        </p:nvGrpSpPr>
        <p:grpSpPr>
          <a:xfrm>
            <a:off x="2183253" y="1248117"/>
            <a:ext cx="344622" cy="340204"/>
            <a:chOff x="6238300" y="1426975"/>
            <a:chExt cx="489450" cy="483175"/>
          </a:xfrm>
        </p:grpSpPr>
        <p:sp>
          <p:nvSpPr>
            <p:cNvPr id="2907" name="Google Shape;2907;p48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08" name="Google Shape;2908;p48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09" name="Google Shape;2909;p48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10" name="Google Shape;2910;p48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Deletar Sala( )</a:t>
            </a:r>
            <a:endParaRPr/>
          </a:p>
        </p:txBody>
      </p:sp>
      <p:sp>
        <p:nvSpPr>
          <p:cNvPr id="2911" name="Google Shape;2911;p48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Remover Professor( )</a:t>
            </a:r>
            <a:endParaRPr/>
          </a:p>
        </p:txBody>
      </p:sp>
      <p:sp>
        <p:nvSpPr>
          <p:cNvPr id="2912" name="Google Shape;2912;p48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Remover Aluno( )</a:t>
            </a:r>
            <a:endParaRPr/>
          </a:p>
        </p:txBody>
      </p:sp>
      <p:grpSp>
        <p:nvGrpSpPr>
          <p:cNvPr id="2913" name="Google Shape;2913;p48"/>
          <p:cNvGrpSpPr/>
          <p:nvPr/>
        </p:nvGrpSpPr>
        <p:grpSpPr>
          <a:xfrm>
            <a:off x="6580479" y="1271857"/>
            <a:ext cx="317290" cy="361090"/>
            <a:chOff x="-56774050" y="1904075"/>
            <a:chExt cx="279625" cy="318225"/>
          </a:xfrm>
        </p:grpSpPr>
        <p:sp>
          <p:nvSpPr>
            <p:cNvPr id="2914" name="Google Shape;2914;p48"/>
            <p:cNvSpPr/>
            <p:nvPr/>
          </p:nvSpPr>
          <p:spPr>
            <a:xfrm>
              <a:off x="-5667165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8"/>
            <p:cNvSpPr/>
            <p:nvPr/>
          </p:nvSpPr>
          <p:spPr>
            <a:xfrm>
              <a:off x="-56774050" y="19040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6" name="Google Shape;2916;p48"/>
          <p:cNvSpPr/>
          <p:nvPr/>
        </p:nvSpPr>
        <p:spPr>
          <a:xfrm>
            <a:off x="4397277" y="1278143"/>
            <a:ext cx="349457" cy="348513"/>
          </a:xfrm>
          <a:custGeom>
            <a:rect b="b" l="l" r="r" t="t"/>
            <a:pathLst>
              <a:path extrusionOk="0" h="11815" w="11847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8"/>
          <p:cNvSpPr/>
          <p:nvPr/>
        </p:nvSpPr>
        <p:spPr>
          <a:xfrm>
            <a:off x="2178972" y="2831813"/>
            <a:ext cx="353174" cy="348513"/>
          </a:xfrm>
          <a:custGeom>
            <a:rect b="b" l="l" r="r" t="t"/>
            <a:pathLst>
              <a:path extrusionOk="0" h="11815" w="11973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8"/>
          <p:cNvSpPr/>
          <p:nvPr/>
        </p:nvSpPr>
        <p:spPr>
          <a:xfrm>
            <a:off x="4386046" y="2859233"/>
            <a:ext cx="371911" cy="373265"/>
          </a:xfrm>
          <a:custGeom>
            <a:rect b="b" l="l" r="r" t="t"/>
            <a:pathLst>
              <a:path extrusionOk="0" h="12681" w="12635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49"/>
          <p:cNvSpPr txBox="1"/>
          <p:nvPr>
            <p:ph type="title"/>
          </p:nvPr>
        </p:nvSpPr>
        <p:spPr>
          <a:xfrm>
            <a:off x="2111775" y="781598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Arquitetura de Microsserviços</a:t>
            </a:r>
            <a:endParaRPr sz="2000"/>
          </a:p>
        </p:txBody>
      </p:sp>
      <p:sp>
        <p:nvSpPr>
          <p:cNvPr id="2924" name="Google Shape;2924;p49"/>
          <p:cNvSpPr txBox="1"/>
          <p:nvPr>
            <p:ph idx="4294967295" type="title"/>
          </p:nvPr>
        </p:nvSpPr>
        <p:spPr>
          <a:xfrm>
            <a:off x="352100" y="123448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 Design de Arquitetura</a:t>
            </a:r>
            <a:endParaRPr/>
          </a:p>
        </p:txBody>
      </p:sp>
      <p:pic>
        <p:nvPicPr>
          <p:cNvPr id="2925" name="Google Shape;29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75" y="-397500"/>
            <a:ext cx="7474476" cy="56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50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2.5 Mapeamento de Gatilhos do Sistema</a:t>
            </a:r>
            <a:endParaRPr/>
          </a:p>
        </p:txBody>
      </p:sp>
      <p:pic>
        <p:nvPicPr>
          <p:cNvPr id="2931" name="Google Shape;2931;p50"/>
          <p:cNvPicPr preferRelativeResize="0"/>
          <p:nvPr/>
        </p:nvPicPr>
        <p:blipFill rotWithShape="1">
          <a:blip r:embed="rId3">
            <a:alphaModFix/>
          </a:blip>
          <a:srcRect b="24253" l="0" r="0" t="12980"/>
          <a:stretch/>
        </p:blipFill>
        <p:spPr>
          <a:xfrm>
            <a:off x="900350" y="1292425"/>
            <a:ext cx="7343301" cy="34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51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 Modelagem TO-BE</a:t>
            </a:r>
            <a:endParaRPr/>
          </a:p>
        </p:txBody>
      </p:sp>
      <p:pic>
        <p:nvPicPr>
          <p:cNvPr id="2937" name="Google Shape;29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350" y="932628"/>
            <a:ext cx="6371341" cy="390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52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 Modelagem TO-BE</a:t>
            </a:r>
            <a:endParaRPr/>
          </a:p>
        </p:txBody>
      </p:sp>
      <p:pic>
        <p:nvPicPr>
          <p:cNvPr id="2943" name="Google Shape;29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175" y="1020353"/>
            <a:ext cx="7524509" cy="390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35"/>
          <p:cNvSpPr txBox="1"/>
          <p:nvPr>
            <p:ph type="title"/>
          </p:nvPr>
        </p:nvSpPr>
        <p:spPr>
          <a:xfrm>
            <a:off x="698625" y="595100"/>
            <a:ext cx="6411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TIME 2 - </a:t>
            </a:r>
            <a:r>
              <a:rPr lang="en" sz="22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SISTEMA DE ENSALAMENTO AUTOMÁTICO</a:t>
            </a:r>
            <a:endParaRPr sz="2700"/>
          </a:p>
        </p:txBody>
      </p:sp>
      <p:sp>
        <p:nvSpPr>
          <p:cNvPr id="1941" name="Google Shape;1941;p35"/>
          <p:cNvSpPr txBox="1"/>
          <p:nvPr/>
        </p:nvSpPr>
        <p:spPr>
          <a:xfrm>
            <a:off x="1235825" y="1460925"/>
            <a:ext cx="69972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jalla One"/>
                <a:ea typeface="Fjalla One"/>
                <a:cs typeface="Fjalla One"/>
                <a:sym typeface="Fjalla One"/>
              </a:rPr>
              <a:t>Andre Filho (</a:t>
            </a:r>
            <a:r>
              <a:rPr lang="en" sz="1200" u="sng">
                <a:solidFill>
                  <a:schemeClr val="accent5"/>
                </a:solidFill>
                <a:highlight>
                  <a:srgbClr val="FFFFFF"/>
                </a:highlight>
                <a:latin typeface="Fjalla One"/>
                <a:ea typeface="Fjalla One"/>
                <a:cs typeface="Fjalla One"/>
                <a:sym typeface="Fjalla O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acasf@cin.ufpe.br</a:t>
            </a:r>
            <a:r>
              <a:rPr lang="en" sz="1700">
                <a:latin typeface="Fjalla One"/>
                <a:ea typeface="Fjalla One"/>
                <a:cs typeface="Fjalla One"/>
                <a:sym typeface="Fjalla One"/>
              </a:rPr>
              <a:t>)</a:t>
            </a:r>
            <a:endParaRPr sz="17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jalla One"/>
                <a:ea typeface="Fjalla One"/>
                <a:cs typeface="Fjalla One"/>
                <a:sym typeface="Fjalla One"/>
              </a:rPr>
              <a:t>Fábio Eduardo (</a:t>
            </a:r>
            <a:r>
              <a:rPr lang="en" sz="1200" u="sng">
                <a:solidFill>
                  <a:schemeClr val="accent5"/>
                </a:solidFill>
                <a:highlight>
                  <a:srgbClr val="FFFFFF"/>
                </a:highlight>
                <a:latin typeface="Fjalla One"/>
                <a:ea typeface="Fjalla One"/>
                <a:cs typeface="Fjalla One"/>
                <a:sym typeface="Fjalla O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felm@cin.ufpe.br</a:t>
            </a:r>
            <a:r>
              <a:rPr lang="en" sz="1700">
                <a:latin typeface="Fjalla One"/>
                <a:ea typeface="Fjalla One"/>
                <a:cs typeface="Fjalla One"/>
                <a:sym typeface="Fjalla One"/>
              </a:rPr>
              <a:t>)</a:t>
            </a:r>
            <a:endParaRPr sz="17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jalla One"/>
                <a:ea typeface="Fjalla One"/>
                <a:cs typeface="Fjalla One"/>
                <a:sym typeface="Fjalla One"/>
              </a:rPr>
              <a:t>Marcio Wendell (</a:t>
            </a:r>
            <a:r>
              <a:rPr lang="en" sz="1200" u="sng">
                <a:solidFill>
                  <a:schemeClr val="accent5"/>
                </a:solidFill>
                <a:highlight>
                  <a:srgbClr val="FFFFFF"/>
                </a:highlight>
                <a:latin typeface="Fjalla One"/>
                <a:ea typeface="Fjalla One"/>
                <a:cs typeface="Fjalla One"/>
                <a:sym typeface="Fjalla On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mwmcj@cin.ufpe.br</a:t>
            </a:r>
            <a:r>
              <a:rPr lang="en" sz="1700">
                <a:latin typeface="Fjalla One"/>
                <a:ea typeface="Fjalla One"/>
                <a:cs typeface="Fjalla One"/>
                <a:sym typeface="Fjalla One"/>
              </a:rPr>
              <a:t>)</a:t>
            </a:r>
            <a:endParaRPr sz="17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jalla One"/>
                <a:ea typeface="Fjalla One"/>
                <a:cs typeface="Fjalla One"/>
                <a:sym typeface="Fjalla One"/>
              </a:rPr>
              <a:t>Pablo Timoteo (</a:t>
            </a:r>
            <a:r>
              <a:rPr lang="en" sz="1200" u="sng">
                <a:solidFill>
                  <a:schemeClr val="accent5"/>
                </a:solidFill>
                <a:highlight>
                  <a:srgbClr val="FFFFFF"/>
                </a:highlight>
                <a:latin typeface="Fjalla One"/>
                <a:ea typeface="Fjalla One"/>
                <a:cs typeface="Fjalla One"/>
                <a:sym typeface="Fjalla On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ptn@cin.ufpe.br</a:t>
            </a:r>
            <a:r>
              <a:rPr lang="en" sz="1700">
                <a:latin typeface="Fjalla One"/>
                <a:ea typeface="Fjalla One"/>
                <a:cs typeface="Fjalla One"/>
                <a:sym typeface="Fjalla One"/>
              </a:rPr>
              <a:t>)</a:t>
            </a:r>
            <a:endParaRPr sz="17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jalla One"/>
                <a:ea typeface="Fjalla One"/>
                <a:cs typeface="Fjalla One"/>
                <a:sym typeface="Fjalla One"/>
              </a:rPr>
              <a:t>Victor Barros (</a:t>
            </a:r>
            <a:r>
              <a:rPr lang="en" sz="1200" u="sng">
                <a:solidFill>
                  <a:schemeClr val="accent5"/>
                </a:solidFill>
                <a:highlight>
                  <a:srgbClr val="FFFFFF"/>
                </a:highlight>
                <a:latin typeface="Fjalla One"/>
                <a:ea typeface="Fjalla One"/>
                <a:cs typeface="Fjalla One"/>
                <a:sym typeface="Fjalla On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vbmn@cin.ufpe.br</a:t>
            </a:r>
            <a:r>
              <a:rPr lang="en" sz="1700">
                <a:latin typeface="Fjalla One"/>
                <a:ea typeface="Fjalla One"/>
                <a:cs typeface="Fjalla One"/>
                <a:sym typeface="Fjalla One"/>
              </a:rPr>
              <a:t>)</a:t>
            </a:r>
            <a:endParaRPr sz="17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53"/>
          <p:cNvSpPr txBox="1"/>
          <p:nvPr>
            <p:ph type="title"/>
          </p:nvPr>
        </p:nvSpPr>
        <p:spPr>
          <a:xfrm>
            <a:off x="1719072" y="1097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Modelo I* AS-IS</a:t>
            </a:r>
            <a:endParaRPr sz="2100"/>
          </a:p>
        </p:txBody>
      </p:sp>
      <p:pic>
        <p:nvPicPr>
          <p:cNvPr id="2949" name="Google Shape;29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088" y="748250"/>
            <a:ext cx="4512476" cy="442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54"/>
          <p:cNvSpPr txBox="1"/>
          <p:nvPr>
            <p:ph type="title"/>
          </p:nvPr>
        </p:nvSpPr>
        <p:spPr>
          <a:xfrm>
            <a:off x="1719072" y="1097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Modelo I* TO-BE</a:t>
            </a:r>
            <a:endParaRPr sz="2100"/>
          </a:p>
        </p:txBody>
      </p:sp>
      <p:pic>
        <p:nvPicPr>
          <p:cNvPr id="2955" name="Google Shape;29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25" y="704025"/>
            <a:ext cx="6173848" cy="44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55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2.7 Indicadores de Desempenho</a:t>
            </a:r>
            <a:endParaRPr/>
          </a:p>
        </p:txBody>
      </p:sp>
      <p:sp>
        <p:nvSpPr>
          <p:cNvPr id="2961" name="Google Shape;2961;p55"/>
          <p:cNvSpPr txBox="1"/>
          <p:nvPr/>
        </p:nvSpPr>
        <p:spPr>
          <a:xfrm>
            <a:off x="838125" y="1727025"/>
            <a:ext cx="7339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1 - Diminuição de Trabalho dos Professores e Alunos</a:t>
            </a:r>
            <a:endParaRPr sz="2400">
              <a:solidFill>
                <a:srgbClr val="434343"/>
              </a:solidFill>
            </a:endParaRPr>
          </a:p>
        </p:txBody>
      </p:sp>
      <p:pic>
        <p:nvPicPr>
          <p:cNvPr id="2962" name="Google Shape;29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475" y="932625"/>
            <a:ext cx="6199100" cy="46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56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2.7 Indicadores de Desempenho</a:t>
            </a:r>
            <a:endParaRPr/>
          </a:p>
        </p:txBody>
      </p:sp>
      <p:sp>
        <p:nvSpPr>
          <p:cNvPr id="2968" name="Google Shape;2968;p56"/>
          <p:cNvSpPr txBox="1"/>
          <p:nvPr/>
        </p:nvSpPr>
        <p:spPr>
          <a:xfrm>
            <a:off x="838125" y="2294700"/>
            <a:ext cx="733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2 - Velocidade do ensalamento</a:t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57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2.7 Indicadores de Desempenho</a:t>
            </a:r>
            <a:endParaRPr/>
          </a:p>
        </p:txBody>
      </p:sp>
      <p:sp>
        <p:nvSpPr>
          <p:cNvPr id="2974" name="Google Shape;2974;p57"/>
          <p:cNvSpPr txBox="1"/>
          <p:nvPr/>
        </p:nvSpPr>
        <p:spPr>
          <a:xfrm>
            <a:off x="902100" y="2294700"/>
            <a:ext cx="733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3 - Precisão do ensalamento</a:t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58"/>
          <p:cNvSpPr txBox="1"/>
          <p:nvPr>
            <p:ph type="title"/>
          </p:nvPr>
        </p:nvSpPr>
        <p:spPr>
          <a:xfrm>
            <a:off x="2819400" y="1322950"/>
            <a:ext cx="3741900" cy="10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</a:t>
            </a:r>
            <a:r>
              <a:rPr lang="en"/>
              <a:t>- Planejamento e Gerenciamento </a:t>
            </a:r>
            <a:endParaRPr sz="3900"/>
          </a:p>
        </p:txBody>
      </p:sp>
      <p:sp>
        <p:nvSpPr>
          <p:cNvPr id="2980" name="Google Shape;2980;p58"/>
          <p:cNvSpPr txBox="1"/>
          <p:nvPr>
            <p:ph idx="1" type="subTitle"/>
          </p:nvPr>
        </p:nvSpPr>
        <p:spPr>
          <a:xfrm>
            <a:off x="3049425" y="2694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Como a equipe se organizou?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81" name="Google Shape;2981;p58"/>
          <p:cNvGrpSpPr/>
          <p:nvPr/>
        </p:nvGrpSpPr>
        <p:grpSpPr>
          <a:xfrm>
            <a:off x="6091114" y="2272309"/>
            <a:ext cx="1731784" cy="1581063"/>
            <a:chOff x="1338075" y="463925"/>
            <a:chExt cx="5022575" cy="4585450"/>
          </a:xfrm>
        </p:grpSpPr>
        <p:sp>
          <p:nvSpPr>
            <p:cNvPr id="2982" name="Google Shape;2982;p58"/>
            <p:cNvSpPr/>
            <p:nvPr/>
          </p:nvSpPr>
          <p:spPr>
            <a:xfrm>
              <a:off x="1338075" y="522825"/>
              <a:ext cx="5022575" cy="4526325"/>
            </a:xfrm>
            <a:custGeom>
              <a:rect b="b" l="l" r="r" t="t"/>
              <a:pathLst>
                <a:path extrusionOk="0" h="181053" w="200903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8"/>
            <p:cNvSpPr/>
            <p:nvPr/>
          </p:nvSpPr>
          <p:spPr>
            <a:xfrm>
              <a:off x="1455400" y="522600"/>
              <a:ext cx="4838550" cy="4526775"/>
            </a:xfrm>
            <a:custGeom>
              <a:rect b="b" l="l" r="r" t="t"/>
              <a:pathLst>
                <a:path extrusionOk="0" h="181071" w="193542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8"/>
            <p:cNvSpPr/>
            <p:nvPr/>
          </p:nvSpPr>
          <p:spPr>
            <a:xfrm>
              <a:off x="2412500" y="519875"/>
              <a:ext cx="132625" cy="207650"/>
            </a:xfrm>
            <a:custGeom>
              <a:rect b="b" l="l" r="r" t="t"/>
              <a:pathLst>
                <a:path extrusionOk="0" h="8306" w="5305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8"/>
            <p:cNvSpPr/>
            <p:nvPr/>
          </p:nvSpPr>
          <p:spPr>
            <a:xfrm>
              <a:off x="1792100" y="970475"/>
              <a:ext cx="143875" cy="203075"/>
            </a:xfrm>
            <a:custGeom>
              <a:rect b="b" l="l" r="r" t="t"/>
              <a:pathLst>
                <a:path extrusionOk="0" h="8123" w="5755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8"/>
            <p:cNvSpPr/>
            <p:nvPr/>
          </p:nvSpPr>
          <p:spPr>
            <a:xfrm>
              <a:off x="2946900" y="802250"/>
              <a:ext cx="463700" cy="1052750"/>
            </a:xfrm>
            <a:custGeom>
              <a:rect b="b" l="l" r="r" t="t"/>
              <a:pathLst>
                <a:path extrusionOk="0" h="42110" w="18548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8"/>
            <p:cNvSpPr/>
            <p:nvPr/>
          </p:nvSpPr>
          <p:spPr>
            <a:xfrm>
              <a:off x="1520500" y="464425"/>
              <a:ext cx="1581525" cy="1453275"/>
            </a:xfrm>
            <a:custGeom>
              <a:rect b="b" l="l" r="r" t="t"/>
              <a:pathLst>
                <a:path extrusionOk="0" h="58131" w="63261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8"/>
            <p:cNvSpPr/>
            <p:nvPr/>
          </p:nvSpPr>
          <p:spPr>
            <a:xfrm>
              <a:off x="3260300" y="1467650"/>
              <a:ext cx="425950" cy="439600"/>
            </a:xfrm>
            <a:custGeom>
              <a:rect b="b" l="l" r="r" t="t"/>
              <a:pathLst>
                <a:path extrusionOk="0" h="17584" w="17038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8"/>
            <p:cNvSpPr/>
            <p:nvPr/>
          </p:nvSpPr>
          <p:spPr>
            <a:xfrm>
              <a:off x="2417325" y="520175"/>
              <a:ext cx="120550" cy="207350"/>
            </a:xfrm>
            <a:custGeom>
              <a:rect b="b" l="l" r="r" t="t"/>
              <a:pathLst>
                <a:path extrusionOk="0" h="8294" w="4822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8"/>
            <p:cNvSpPr/>
            <p:nvPr/>
          </p:nvSpPr>
          <p:spPr>
            <a:xfrm>
              <a:off x="1806575" y="970200"/>
              <a:ext cx="126200" cy="203350"/>
            </a:xfrm>
            <a:custGeom>
              <a:rect b="b" l="l" r="r" t="t"/>
              <a:pathLst>
                <a:path extrusionOk="0" h="8134" w="5048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8"/>
            <p:cNvSpPr/>
            <p:nvPr/>
          </p:nvSpPr>
          <p:spPr>
            <a:xfrm>
              <a:off x="2948500" y="802250"/>
              <a:ext cx="460500" cy="1052750"/>
            </a:xfrm>
            <a:custGeom>
              <a:rect b="b" l="l" r="r" t="t"/>
              <a:pathLst>
                <a:path extrusionOk="0" h="42110" w="1842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8"/>
            <p:cNvSpPr/>
            <p:nvPr/>
          </p:nvSpPr>
          <p:spPr>
            <a:xfrm>
              <a:off x="1529325" y="463925"/>
              <a:ext cx="1564650" cy="1453775"/>
            </a:xfrm>
            <a:custGeom>
              <a:rect b="b" l="l" r="r" t="t"/>
              <a:pathLst>
                <a:path extrusionOk="0" h="58151" w="62586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8"/>
            <p:cNvSpPr/>
            <p:nvPr/>
          </p:nvSpPr>
          <p:spPr>
            <a:xfrm>
              <a:off x="3261100" y="1467650"/>
              <a:ext cx="423525" cy="439600"/>
            </a:xfrm>
            <a:custGeom>
              <a:rect b="b" l="l" r="r" t="t"/>
              <a:pathLst>
                <a:path extrusionOk="0" h="17584" w="16941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8"/>
            <p:cNvSpPr/>
            <p:nvPr/>
          </p:nvSpPr>
          <p:spPr>
            <a:xfrm>
              <a:off x="2983875" y="802250"/>
              <a:ext cx="389775" cy="1053550"/>
            </a:xfrm>
            <a:custGeom>
              <a:rect b="b" l="l" r="r" t="t"/>
              <a:pathLst>
                <a:path extrusionOk="0" h="42142" w="15591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8"/>
            <p:cNvSpPr/>
            <p:nvPr/>
          </p:nvSpPr>
          <p:spPr>
            <a:xfrm>
              <a:off x="2682500" y="1458000"/>
              <a:ext cx="415500" cy="463700"/>
            </a:xfrm>
            <a:custGeom>
              <a:rect b="b" l="l" r="r" t="t"/>
              <a:pathLst>
                <a:path extrusionOk="0" h="18548" w="1662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8"/>
            <p:cNvSpPr/>
            <p:nvPr/>
          </p:nvSpPr>
          <p:spPr>
            <a:xfrm>
              <a:off x="3257100" y="1463625"/>
              <a:ext cx="432350" cy="447625"/>
            </a:xfrm>
            <a:custGeom>
              <a:rect b="b" l="l" r="r" t="t"/>
              <a:pathLst>
                <a:path extrusionOk="0" h="17905" w="17294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8"/>
            <p:cNvSpPr/>
            <p:nvPr/>
          </p:nvSpPr>
          <p:spPr>
            <a:xfrm>
              <a:off x="3434700" y="1007975"/>
              <a:ext cx="226625" cy="229850"/>
            </a:xfrm>
            <a:custGeom>
              <a:rect b="b" l="l" r="r" t="t"/>
              <a:pathLst>
                <a:path extrusionOk="0" h="9194" w="9065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8"/>
            <p:cNvSpPr/>
            <p:nvPr/>
          </p:nvSpPr>
          <p:spPr>
            <a:xfrm>
              <a:off x="3428250" y="1001550"/>
              <a:ext cx="240325" cy="242700"/>
            </a:xfrm>
            <a:custGeom>
              <a:rect b="b" l="l" r="r" t="t"/>
              <a:pathLst>
                <a:path extrusionOk="0" h="9708" w="9613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8"/>
            <p:cNvSpPr/>
            <p:nvPr/>
          </p:nvSpPr>
          <p:spPr>
            <a:xfrm>
              <a:off x="3804350" y="1436300"/>
              <a:ext cx="204950" cy="566025"/>
            </a:xfrm>
            <a:custGeom>
              <a:rect b="b" l="l" r="r" t="t"/>
              <a:pathLst>
                <a:path extrusionOk="0" h="22641" w="8198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8"/>
            <p:cNvSpPr/>
            <p:nvPr/>
          </p:nvSpPr>
          <p:spPr>
            <a:xfrm>
              <a:off x="3797925" y="1429875"/>
              <a:ext cx="213775" cy="579425"/>
            </a:xfrm>
            <a:custGeom>
              <a:rect b="b" l="l" r="r" t="t"/>
              <a:pathLst>
                <a:path extrusionOk="0" h="23177" w="8551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8"/>
            <p:cNvSpPr/>
            <p:nvPr/>
          </p:nvSpPr>
          <p:spPr>
            <a:xfrm>
              <a:off x="3106825" y="1594975"/>
              <a:ext cx="767475" cy="595950"/>
            </a:xfrm>
            <a:custGeom>
              <a:rect b="b" l="l" r="r" t="t"/>
              <a:pathLst>
                <a:path extrusionOk="0" h="23838" w="30699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8"/>
            <p:cNvSpPr/>
            <p:nvPr/>
          </p:nvSpPr>
          <p:spPr>
            <a:xfrm>
              <a:off x="3100400" y="1588175"/>
              <a:ext cx="781125" cy="609375"/>
            </a:xfrm>
            <a:custGeom>
              <a:rect b="b" l="l" r="r" t="t"/>
              <a:pathLst>
                <a:path extrusionOk="0" h="24375" w="31245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8"/>
            <p:cNvSpPr/>
            <p:nvPr/>
          </p:nvSpPr>
          <p:spPr>
            <a:xfrm>
              <a:off x="3300475" y="1435225"/>
              <a:ext cx="606750" cy="742775"/>
            </a:xfrm>
            <a:custGeom>
              <a:rect b="b" l="l" r="r" t="t"/>
              <a:pathLst>
                <a:path extrusionOk="0" h="29711" w="2427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8"/>
            <p:cNvSpPr/>
            <p:nvPr/>
          </p:nvSpPr>
          <p:spPr>
            <a:xfrm>
              <a:off x="3294050" y="1428275"/>
              <a:ext cx="605950" cy="757025"/>
            </a:xfrm>
            <a:custGeom>
              <a:rect b="b" l="l" r="r" t="t"/>
              <a:pathLst>
                <a:path extrusionOk="0" h="30281" w="24238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8"/>
            <p:cNvSpPr/>
            <p:nvPr/>
          </p:nvSpPr>
          <p:spPr>
            <a:xfrm>
              <a:off x="3471650" y="1404675"/>
              <a:ext cx="296550" cy="281575"/>
            </a:xfrm>
            <a:custGeom>
              <a:rect b="b" l="l" r="r" t="t"/>
              <a:pathLst>
                <a:path extrusionOk="0" h="11263" w="11862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8"/>
            <p:cNvSpPr/>
            <p:nvPr/>
          </p:nvSpPr>
          <p:spPr>
            <a:xfrm>
              <a:off x="3465225" y="1397725"/>
              <a:ext cx="310225" cy="295550"/>
            </a:xfrm>
            <a:custGeom>
              <a:rect b="b" l="l" r="r" t="t"/>
              <a:pathLst>
                <a:path extrusionOk="0" h="11822" w="12409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58"/>
            <p:cNvSpPr/>
            <p:nvPr/>
          </p:nvSpPr>
          <p:spPr>
            <a:xfrm>
              <a:off x="3502200" y="1399325"/>
              <a:ext cx="156725" cy="307825"/>
            </a:xfrm>
            <a:custGeom>
              <a:rect b="b" l="l" r="r" t="t"/>
              <a:pathLst>
                <a:path extrusionOk="0" h="12313" w="6269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58"/>
            <p:cNvSpPr/>
            <p:nvPr/>
          </p:nvSpPr>
          <p:spPr>
            <a:xfrm>
              <a:off x="3494150" y="1392900"/>
              <a:ext cx="172000" cy="321200"/>
            </a:xfrm>
            <a:custGeom>
              <a:rect b="b" l="l" r="r" t="t"/>
              <a:pathLst>
                <a:path extrusionOk="0" h="12848" w="688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8"/>
            <p:cNvSpPr/>
            <p:nvPr/>
          </p:nvSpPr>
          <p:spPr>
            <a:xfrm>
              <a:off x="3432275" y="1102075"/>
              <a:ext cx="359250" cy="500225"/>
            </a:xfrm>
            <a:custGeom>
              <a:rect b="b" l="l" r="r" t="t"/>
              <a:pathLst>
                <a:path extrusionOk="0" h="20009" w="1437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8"/>
            <p:cNvSpPr/>
            <p:nvPr/>
          </p:nvSpPr>
          <p:spPr>
            <a:xfrm>
              <a:off x="3457200" y="1095575"/>
              <a:ext cx="335925" cy="513525"/>
            </a:xfrm>
            <a:custGeom>
              <a:rect b="b" l="l" r="r" t="t"/>
              <a:pathLst>
                <a:path extrusionOk="0" h="20541" w="13437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8"/>
            <p:cNvSpPr/>
            <p:nvPr/>
          </p:nvSpPr>
          <p:spPr>
            <a:xfrm>
              <a:off x="3459600" y="1102075"/>
              <a:ext cx="323875" cy="276500"/>
            </a:xfrm>
            <a:custGeom>
              <a:rect b="b" l="l" r="r" t="t"/>
              <a:pathLst>
                <a:path extrusionOk="0" h="11060" w="12955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8"/>
            <p:cNvSpPr/>
            <p:nvPr/>
          </p:nvSpPr>
          <p:spPr>
            <a:xfrm>
              <a:off x="3457200" y="1095575"/>
              <a:ext cx="333525" cy="290125"/>
            </a:xfrm>
            <a:custGeom>
              <a:rect b="b" l="l" r="r" t="t"/>
              <a:pathLst>
                <a:path extrusionOk="0" h="11605" w="13341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8"/>
            <p:cNvSpPr/>
            <p:nvPr/>
          </p:nvSpPr>
          <p:spPr>
            <a:xfrm>
              <a:off x="3464200" y="1340575"/>
              <a:ext cx="70150" cy="105400"/>
            </a:xfrm>
            <a:custGeom>
              <a:rect b="b" l="l" r="r" t="t"/>
              <a:pathLst>
                <a:path extrusionOk="0" h="4216" w="2806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8"/>
            <p:cNvSpPr/>
            <p:nvPr/>
          </p:nvSpPr>
          <p:spPr>
            <a:xfrm>
              <a:off x="3462825" y="1334250"/>
              <a:ext cx="78775" cy="118150"/>
            </a:xfrm>
            <a:custGeom>
              <a:rect b="b" l="l" r="r" t="t"/>
              <a:pathLst>
                <a:path extrusionOk="0" h="4726" w="3151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8"/>
            <p:cNvSpPr/>
            <p:nvPr/>
          </p:nvSpPr>
          <p:spPr>
            <a:xfrm>
              <a:off x="3358350" y="1860450"/>
              <a:ext cx="196900" cy="140000"/>
            </a:xfrm>
            <a:custGeom>
              <a:rect b="b" l="l" r="r" t="t"/>
              <a:pathLst>
                <a:path extrusionOk="0" h="5600" w="7876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8"/>
            <p:cNvSpPr/>
            <p:nvPr/>
          </p:nvSpPr>
          <p:spPr>
            <a:xfrm>
              <a:off x="3617100" y="1700525"/>
              <a:ext cx="40225" cy="189850"/>
            </a:xfrm>
            <a:custGeom>
              <a:rect b="b" l="l" r="r" t="t"/>
              <a:pathLst>
                <a:path extrusionOk="0" h="7594" w="1609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8"/>
            <p:cNvSpPr/>
            <p:nvPr/>
          </p:nvSpPr>
          <p:spPr>
            <a:xfrm>
              <a:off x="2852875" y="1675025"/>
              <a:ext cx="234675" cy="478400"/>
            </a:xfrm>
            <a:custGeom>
              <a:rect b="b" l="l" r="r" t="t"/>
              <a:pathLst>
                <a:path extrusionOk="0" h="19136" w="9387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8"/>
            <p:cNvSpPr/>
            <p:nvPr/>
          </p:nvSpPr>
          <p:spPr>
            <a:xfrm>
              <a:off x="2854475" y="1667750"/>
              <a:ext cx="232275" cy="491825"/>
            </a:xfrm>
            <a:custGeom>
              <a:rect b="b" l="l" r="r" t="t"/>
              <a:pathLst>
                <a:path extrusionOk="0" h="19673" w="9291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8"/>
            <p:cNvSpPr/>
            <p:nvPr/>
          </p:nvSpPr>
          <p:spPr>
            <a:xfrm>
              <a:off x="2232500" y="1920075"/>
              <a:ext cx="607550" cy="897025"/>
            </a:xfrm>
            <a:custGeom>
              <a:rect b="b" l="l" r="r" t="t"/>
              <a:pathLst>
                <a:path extrusionOk="0" h="35881" w="24302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8"/>
            <p:cNvSpPr/>
            <p:nvPr/>
          </p:nvSpPr>
          <p:spPr>
            <a:xfrm>
              <a:off x="2226050" y="1912850"/>
              <a:ext cx="621225" cy="911300"/>
            </a:xfrm>
            <a:custGeom>
              <a:rect b="b" l="l" r="r" t="t"/>
              <a:pathLst>
                <a:path extrusionOk="0" h="36452" w="24849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8"/>
            <p:cNvSpPr/>
            <p:nvPr/>
          </p:nvSpPr>
          <p:spPr>
            <a:xfrm>
              <a:off x="2330525" y="1675750"/>
              <a:ext cx="585850" cy="1056000"/>
            </a:xfrm>
            <a:custGeom>
              <a:rect b="b" l="l" r="r" t="t"/>
              <a:pathLst>
                <a:path extrusionOk="0" h="42240" w="23434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8"/>
            <p:cNvSpPr/>
            <p:nvPr/>
          </p:nvSpPr>
          <p:spPr>
            <a:xfrm>
              <a:off x="2338575" y="1668550"/>
              <a:ext cx="584250" cy="1069625"/>
            </a:xfrm>
            <a:custGeom>
              <a:rect b="b" l="l" r="r" t="t"/>
              <a:pathLst>
                <a:path extrusionOk="0" h="42785" w="2337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8"/>
            <p:cNvSpPr/>
            <p:nvPr/>
          </p:nvSpPr>
          <p:spPr>
            <a:xfrm>
              <a:off x="2408475" y="3896950"/>
              <a:ext cx="675875" cy="654975"/>
            </a:xfrm>
            <a:custGeom>
              <a:rect b="b" l="l" r="r" t="t"/>
              <a:pathLst>
                <a:path extrusionOk="0" h="26199" w="27035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8"/>
            <p:cNvSpPr/>
            <p:nvPr/>
          </p:nvSpPr>
          <p:spPr>
            <a:xfrm>
              <a:off x="2406075" y="3890525"/>
              <a:ext cx="685500" cy="667825"/>
            </a:xfrm>
            <a:custGeom>
              <a:rect b="b" l="l" r="r" t="t"/>
              <a:pathLst>
                <a:path extrusionOk="0" h="26713" w="2742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8"/>
            <p:cNvSpPr/>
            <p:nvPr/>
          </p:nvSpPr>
          <p:spPr>
            <a:xfrm>
              <a:off x="2410900" y="4419300"/>
              <a:ext cx="465300" cy="132625"/>
            </a:xfrm>
            <a:custGeom>
              <a:rect b="b" l="l" r="r" t="t"/>
              <a:pathLst>
                <a:path extrusionOk="0" h="5305" w="18612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8"/>
            <p:cNvSpPr/>
            <p:nvPr/>
          </p:nvSpPr>
          <p:spPr>
            <a:xfrm>
              <a:off x="2406075" y="4412675"/>
              <a:ext cx="462900" cy="145675"/>
            </a:xfrm>
            <a:custGeom>
              <a:rect b="b" l="l" r="r" t="t"/>
              <a:pathLst>
                <a:path extrusionOk="0" h="5827" w="18516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58"/>
            <p:cNvSpPr/>
            <p:nvPr/>
          </p:nvSpPr>
          <p:spPr>
            <a:xfrm>
              <a:off x="4440000" y="3896950"/>
              <a:ext cx="675875" cy="654975"/>
            </a:xfrm>
            <a:custGeom>
              <a:rect b="b" l="l" r="r" t="t"/>
              <a:pathLst>
                <a:path extrusionOk="0" h="26199" w="27035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58"/>
            <p:cNvSpPr/>
            <p:nvPr/>
          </p:nvSpPr>
          <p:spPr>
            <a:xfrm>
              <a:off x="4431975" y="3890525"/>
              <a:ext cx="685500" cy="667825"/>
            </a:xfrm>
            <a:custGeom>
              <a:rect b="b" l="l" r="r" t="t"/>
              <a:pathLst>
                <a:path extrusionOk="0" h="26713" w="2742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58"/>
            <p:cNvSpPr/>
            <p:nvPr/>
          </p:nvSpPr>
          <p:spPr>
            <a:xfrm>
              <a:off x="4647325" y="4419300"/>
              <a:ext cx="466125" cy="132625"/>
            </a:xfrm>
            <a:custGeom>
              <a:rect b="b" l="l" r="r" t="t"/>
              <a:pathLst>
                <a:path extrusionOk="0" h="5305" w="18645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58"/>
            <p:cNvSpPr/>
            <p:nvPr/>
          </p:nvSpPr>
          <p:spPr>
            <a:xfrm>
              <a:off x="4655375" y="4412675"/>
              <a:ext cx="462100" cy="145675"/>
            </a:xfrm>
            <a:custGeom>
              <a:rect b="b" l="l" r="r" t="t"/>
              <a:pathLst>
                <a:path extrusionOk="0" h="5827" w="18484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58"/>
            <p:cNvSpPr/>
            <p:nvPr/>
          </p:nvSpPr>
          <p:spPr>
            <a:xfrm>
              <a:off x="1932200" y="3946775"/>
              <a:ext cx="1003475" cy="650250"/>
            </a:xfrm>
            <a:custGeom>
              <a:rect b="b" l="l" r="r" t="t"/>
              <a:pathLst>
                <a:path extrusionOk="0" h="26010" w="40139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58"/>
            <p:cNvSpPr/>
            <p:nvPr/>
          </p:nvSpPr>
          <p:spPr>
            <a:xfrm>
              <a:off x="1929525" y="3940350"/>
              <a:ext cx="1011775" cy="663000"/>
            </a:xfrm>
            <a:custGeom>
              <a:rect b="b" l="l" r="r" t="t"/>
              <a:pathLst>
                <a:path extrusionOk="0" h="26520" w="40471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58"/>
            <p:cNvSpPr/>
            <p:nvPr/>
          </p:nvSpPr>
          <p:spPr>
            <a:xfrm>
              <a:off x="1780050" y="3140675"/>
              <a:ext cx="339950" cy="886500"/>
            </a:xfrm>
            <a:custGeom>
              <a:rect b="b" l="l" r="r" t="t"/>
              <a:pathLst>
                <a:path extrusionOk="0" h="35460" w="13598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58"/>
            <p:cNvSpPr/>
            <p:nvPr/>
          </p:nvSpPr>
          <p:spPr>
            <a:xfrm>
              <a:off x="1798550" y="3133525"/>
              <a:ext cx="327900" cy="900075"/>
            </a:xfrm>
            <a:custGeom>
              <a:rect b="b" l="l" r="r" t="t"/>
              <a:pathLst>
                <a:path extrusionOk="0" h="36003" w="13116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58"/>
            <p:cNvSpPr/>
            <p:nvPr/>
          </p:nvSpPr>
          <p:spPr>
            <a:xfrm>
              <a:off x="2044450" y="3431675"/>
              <a:ext cx="838175" cy="676200"/>
            </a:xfrm>
            <a:custGeom>
              <a:rect b="b" l="l" r="r" t="t"/>
              <a:pathLst>
                <a:path extrusionOk="0" h="27048" w="33527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58"/>
            <p:cNvSpPr/>
            <p:nvPr/>
          </p:nvSpPr>
          <p:spPr>
            <a:xfrm>
              <a:off x="2038025" y="3425250"/>
              <a:ext cx="849425" cy="689525"/>
            </a:xfrm>
            <a:custGeom>
              <a:rect b="b" l="l" r="r" t="t"/>
              <a:pathLst>
                <a:path extrusionOk="0" h="27581" w="33977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58"/>
            <p:cNvSpPr/>
            <p:nvPr/>
          </p:nvSpPr>
          <p:spPr>
            <a:xfrm>
              <a:off x="2705825" y="3762375"/>
              <a:ext cx="401825" cy="213375"/>
            </a:xfrm>
            <a:custGeom>
              <a:rect b="b" l="l" r="r" t="t"/>
              <a:pathLst>
                <a:path extrusionOk="0" h="8535" w="16073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58"/>
            <p:cNvSpPr/>
            <p:nvPr/>
          </p:nvSpPr>
          <p:spPr>
            <a:xfrm>
              <a:off x="2699375" y="3755525"/>
              <a:ext cx="400225" cy="227450"/>
            </a:xfrm>
            <a:custGeom>
              <a:rect b="b" l="l" r="r" t="t"/>
              <a:pathLst>
                <a:path extrusionOk="0" h="9098" w="16009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58"/>
            <p:cNvSpPr/>
            <p:nvPr/>
          </p:nvSpPr>
          <p:spPr>
            <a:xfrm>
              <a:off x="1997025" y="3365950"/>
              <a:ext cx="784350" cy="686200"/>
            </a:xfrm>
            <a:custGeom>
              <a:rect b="b" l="l" r="r" t="t"/>
              <a:pathLst>
                <a:path extrusionOk="0" h="27448" w="31374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58"/>
            <p:cNvSpPr/>
            <p:nvPr/>
          </p:nvSpPr>
          <p:spPr>
            <a:xfrm>
              <a:off x="1994625" y="3359350"/>
              <a:ext cx="793975" cy="699150"/>
            </a:xfrm>
            <a:custGeom>
              <a:rect b="b" l="l" r="r" t="t"/>
              <a:pathLst>
                <a:path extrusionOk="0" h="27966" w="31759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58"/>
            <p:cNvSpPr/>
            <p:nvPr/>
          </p:nvSpPr>
          <p:spPr>
            <a:xfrm>
              <a:off x="4052675" y="1352675"/>
              <a:ext cx="217625" cy="519725"/>
            </a:xfrm>
            <a:custGeom>
              <a:rect b="b" l="l" r="r" t="t"/>
              <a:pathLst>
                <a:path extrusionOk="0" h="20789" w="8705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58"/>
            <p:cNvSpPr/>
            <p:nvPr/>
          </p:nvSpPr>
          <p:spPr>
            <a:xfrm>
              <a:off x="4047850" y="1346300"/>
              <a:ext cx="224225" cy="532825"/>
            </a:xfrm>
            <a:custGeom>
              <a:rect b="b" l="l" r="r" t="t"/>
              <a:pathLst>
                <a:path extrusionOk="0" h="21313" w="8969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58"/>
            <p:cNvSpPr/>
            <p:nvPr/>
          </p:nvSpPr>
          <p:spPr>
            <a:xfrm>
              <a:off x="4232675" y="1580025"/>
              <a:ext cx="750600" cy="670350"/>
            </a:xfrm>
            <a:custGeom>
              <a:rect b="b" l="l" r="r" t="t"/>
              <a:pathLst>
                <a:path extrusionOk="0" h="26814" w="30024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58"/>
            <p:cNvSpPr/>
            <p:nvPr/>
          </p:nvSpPr>
          <p:spPr>
            <a:xfrm>
              <a:off x="4226250" y="1573725"/>
              <a:ext cx="763450" cy="683300"/>
            </a:xfrm>
            <a:custGeom>
              <a:rect b="b" l="l" r="r" t="t"/>
              <a:pathLst>
                <a:path extrusionOk="0" h="27332" w="30538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58"/>
            <p:cNvSpPr/>
            <p:nvPr/>
          </p:nvSpPr>
          <p:spPr>
            <a:xfrm>
              <a:off x="4206950" y="1267500"/>
              <a:ext cx="706400" cy="822825"/>
            </a:xfrm>
            <a:custGeom>
              <a:rect b="b" l="l" r="r" t="t"/>
              <a:pathLst>
                <a:path extrusionOk="0" h="32913" w="28256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58"/>
            <p:cNvSpPr/>
            <p:nvPr/>
          </p:nvSpPr>
          <p:spPr>
            <a:xfrm>
              <a:off x="4203750" y="1261100"/>
              <a:ext cx="716025" cy="835800"/>
            </a:xfrm>
            <a:custGeom>
              <a:rect b="b" l="l" r="r" t="t"/>
              <a:pathLst>
                <a:path extrusionOk="0" h="33432" w="28641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58"/>
            <p:cNvSpPr/>
            <p:nvPr/>
          </p:nvSpPr>
          <p:spPr>
            <a:xfrm>
              <a:off x="4358850" y="1471650"/>
              <a:ext cx="194500" cy="575425"/>
            </a:xfrm>
            <a:custGeom>
              <a:rect b="b" l="l" r="r" t="t"/>
              <a:pathLst>
                <a:path extrusionOk="0" h="23017" w="778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58"/>
            <p:cNvSpPr/>
            <p:nvPr/>
          </p:nvSpPr>
          <p:spPr>
            <a:xfrm>
              <a:off x="4351600" y="1465225"/>
              <a:ext cx="208975" cy="588275"/>
            </a:xfrm>
            <a:custGeom>
              <a:rect b="b" l="l" r="r" t="t"/>
              <a:pathLst>
                <a:path extrusionOk="0" h="23531" w="8359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58"/>
            <p:cNvSpPr/>
            <p:nvPr/>
          </p:nvSpPr>
          <p:spPr>
            <a:xfrm>
              <a:off x="4399025" y="1330225"/>
              <a:ext cx="261200" cy="301375"/>
            </a:xfrm>
            <a:custGeom>
              <a:rect b="b" l="l" r="r" t="t"/>
              <a:pathLst>
                <a:path extrusionOk="0" h="12055" w="10448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8"/>
            <p:cNvSpPr/>
            <p:nvPr/>
          </p:nvSpPr>
          <p:spPr>
            <a:xfrm>
              <a:off x="4392600" y="1323800"/>
              <a:ext cx="265200" cy="314225"/>
            </a:xfrm>
            <a:custGeom>
              <a:rect b="b" l="l" r="r" t="t"/>
              <a:pathLst>
                <a:path extrusionOk="0" h="12569" w="10608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58"/>
            <p:cNvSpPr/>
            <p:nvPr/>
          </p:nvSpPr>
          <p:spPr>
            <a:xfrm>
              <a:off x="4693150" y="1284575"/>
              <a:ext cx="77975" cy="92900"/>
            </a:xfrm>
            <a:custGeom>
              <a:rect b="b" l="l" r="r" t="t"/>
              <a:pathLst>
                <a:path extrusionOk="0" h="3716" w="3119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58"/>
            <p:cNvSpPr/>
            <p:nvPr/>
          </p:nvSpPr>
          <p:spPr>
            <a:xfrm>
              <a:off x="4685100" y="1277975"/>
              <a:ext cx="88425" cy="106125"/>
            </a:xfrm>
            <a:custGeom>
              <a:rect b="b" l="l" r="r" t="t"/>
              <a:pathLst>
                <a:path extrusionOk="0" h="4245" w="3537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58"/>
            <p:cNvSpPr/>
            <p:nvPr/>
          </p:nvSpPr>
          <p:spPr>
            <a:xfrm>
              <a:off x="4422325" y="1150100"/>
              <a:ext cx="55475" cy="116650"/>
            </a:xfrm>
            <a:custGeom>
              <a:rect b="b" l="l" r="r" t="t"/>
              <a:pathLst>
                <a:path extrusionOk="0" h="4666" w="2219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8"/>
            <p:cNvSpPr/>
            <p:nvPr/>
          </p:nvSpPr>
          <p:spPr>
            <a:xfrm>
              <a:off x="4425550" y="1143775"/>
              <a:ext cx="59475" cy="129425"/>
            </a:xfrm>
            <a:custGeom>
              <a:rect b="b" l="l" r="r" t="t"/>
              <a:pathLst>
                <a:path extrusionOk="0" h="5177" w="2379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8"/>
            <p:cNvSpPr/>
            <p:nvPr/>
          </p:nvSpPr>
          <p:spPr>
            <a:xfrm>
              <a:off x="4469750" y="1442050"/>
              <a:ext cx="140350" cy="85950"/>
            </a:xfrm>
            <a:custGeom>
              <a:rect b="b" l="l" r="r" t="t"/>
              <a:pathLst>
                <a:path extrusionOk="0" h="3438" w="5614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8"/>
            <p:cNvSpPr/>
            <p:nvPr/>
          </p:nvSpPr>
          <p:spPr>
            <a:xfrm>
              <a:off x="4470550" y="1435500"/>
              <a:ext cx="145475" cy="98875"/>
            </a:xfrm>
            <a:custGeom>
              <a:rect b="b" l="l" r="r" t="t"/>
              <a:pathLst>
                <a:path extrusionOk="0" h="3955" w="5819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58"/>
            <p:cNvSpPr/>
            <p:nvPr/>
          </p:nvSpPr>
          <p:spPr>
            <a:xfrm>
              <a:off x="4434375" y="979525"/>
              <a:ext cx="393000" cy="529650"/>
            </a:xfrm>
            <a:custGeom>
              <a:rect b="b" l="l" r="r" t="t"/>
              <a:pathLst>
                <a:path extrusionOk="0" h="21186" w="1572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58"/>
            <p:cNvSpPr/>
            <p:nvPr/>
          </p:nvSpPr>
          <p:spPr>
            <a:xfrm>
              <a:off x="4427950" y="972625"/>
              <a:ext cx="394600" cy="543250"/>
            </a:xfrm>
            <a:custGeom>
              <a:rect b="b" l="l" r="r" t="t"/>
              <a:pathLst>
                <a:path extrusionOk="0" h="21730" w="15784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58"/>
            <p:cNvSpPr/>
            <p:nvPr/>
          </p:nvSpPr>
          <p:spPr>
            <a:xfrm>
              <a:off x="4455275" y="979525"/>
              <a:ext cx="372100" cy="369200"/>
            </a:xfrm>
            <a:custGeom>
              <a:rect b="b" l="l" r="r" t="t"/>
              <a:pathLst>
                <a:path extrusionOk="0" h="14768" w="14884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8"/>
            <p:cNvSpPr/>
            <p:nvPr/>
          </p:nvSpPr>
          <p:spPr>
            <a:xfrm>
              <a:off x="4448050" y="972625"/>
              <a:ext cx="374500" cy="382750"/>
            </a:xfrm>
            <a:custGeom>
              <a:rect b="b" l="l" r="r" t="t"/>
              <a:pathLst>
                <a:path extrusionOk="0" h="15310" w="1498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8"/>
            <p:cNvSpPr/>
            <p:nvPr/>
          </p:nvSpPr>
          <p:spPr>
            <a:xfrm>
              <a:off x="4414300" y="1239600"/>
              <a:ext cx="283700" cy="158775"/>
            </a:xfrm>
            <a:custGeom>
              <a:rect b="b" l="l" r="r" t="t"/>
              <a:pathLst>
                <a:path extrusionOk="0" h="6351" w="11348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8"/>
            <p:cNvSpPr/>
            <p:nvPr/>
          </p:nvSpPr>
          <p:spPr>
            <a:xfrm>
              <a:off x="4412675" y="1232975"/>
              <a:ext cx="279700" cy="172000"/>
            </a:xfrm>
            <a:custGeom>
              <a:rect b="b" l="l" r="r" t="t"/>
              <a:pathLst>
                <a:path extrusionOk="0" h="6880" w="11188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8"/>
            <p:cNvSpPr/>
            <p:nvPr/>
          </p:nvSpPr>
          <p:spPr>
            <a:xfrm>
              <a:off x="4690725" y="1282000"/>
              <a:ext cx="57900" cy="58700"/>
            </a:xfrm>
            <a:custGeom>
              <a:rect b="b" l="l" r="r" t="t"/>
              <a:pathLst>
                <a:path extrusionOk="0" h="2348" w="2316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58"/>
            <p:cNvSpPr/>
            <p:nvPr/>
          </p:nvSpPr>
          <p:spPr>
            <a:xfrm>
              <a:off x="4682700" y="1275375"/>
              <a:ext cx="73150" cy="71750"/>
            </a:xfrm>
            <a:custGeom>
              <a:rect b="b" l="l" r="r" t="t"/>
              <a:pathLst>
                <a:path extrusionOk="0" h="2870" w="2926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58"/>
            <p:cNvSpPr/>
            <p:nvPr/>
          </p:nvSpPr>
          <p:spPr>
            <a:xfrm>
              <a:off x="4434375" y="1175925"/>
              <a:ext cx="30575" cy="68325"/>
            </a:xfrm>
            <a:custGeom>
              <a:rect b="b" l="l" r="r" t="t"/>
              <a:pathLst>
                <a:path extrusionOk="0" h="2733" w="1223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8"/>
            <p:cNvSpPr/>
            <p:nvPr/>
          </p:nvSpPr>
          <p:spPr>
            <a:xfrm>
              <a:off x="4427150" y="1168875"/>
              <a:ext cx="45825" cy="81650"/>
            </a:xfrm>
            <a:custGeom>
              <a:rect b="b" l="l" r="r" t="t"/>
              <a:pathLst>
                <a:path extrusionOk="0" h="3266" w="1833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8"/>
            <p:cNvSpPr/>
            <p:nvPr/>
          </p:nvSpPr>
          <p:spPr>
            <a:xfrm>
              <a:off x="4885200" y="1781050"/>
              <a:ext cx="310225" cy="341175"/>
            </a:xfrm>
            <a:custGeom>
              <a:rect b="b" l="l" r="r" t="t"/>
              <a:pathLst>
                <a:path extrusionOk="0" h="13647" w="12409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8"/>
            <p:cNvSpPr/>
            <p:nvPr/>
          </p:nvSpPr>
          <p:spPr>
            <a:xfrm>
              <a:off x="4890025" y="1774300"/>
              <a:ext cx="281300" cy="353925"/>
            </a:xfrm>
            <a:custGeom>
              <a:rect b="b" l="l" r="r" t="t"/>
              <a:pathLst>
                <a:path extrusionOk="0" h="14157" w="11252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8"/>
            <p:cNvSpPr/>
            <p:nvPr/>
          </p:nvSpPr>
          <p:spPr>
            <a:xfrm>
              <a:off x="5182550" y="2154725"/>
              <a:ext cx="605125" cy="595500"/>
            </a:xfrm>
            <a:custGeom>
              <a:rect b="b" l="l" r="r" t="t"/>
              <a:pathLst>
                <a:path extrusionOk="0" h="23820" w="24205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8"/>
            <p:cNvSpPr/>
            <p:nvPr/>
          </p:nvSpPr>
          <p:spPr>
            <a:xfrm>
              <a:off x="5175300" y="2147975"/>
              <a:ext cx="579425" cy="609275"/>
            </a:xfrm>
            <a:custGeom>
              <a:rect b="b" l="l" r="r" t="t"/>
              <a:pathLst>
                <a:path extrusionOk="0" h="24371" w="23177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8"/>
            <p:cNvSpPr/>
            <p:nvPr/>
          </p:nvSpPr>
          <p:spPr>
            <a:xfrm>
              <a:off x="5052350" y="1761925"/>
              <a:ext cx="615600" cy="969125"/>
            </a:xfrm>
            <a:custGeom>
              <a:rect b="b" l="l" r="r" t="t"/>
              <a:pathLst>
                <a:path extrusionOk="0" h="38765" w="24624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8"/>
            <p:cNvSpPr/>
            <p:nvPr/>
          </p:nvSpPr>
          <p:spPr>
            <a:xfrm>
              <a:off x="5052350" y="1755325"/>
              <a:ext cx="604350" cy="982050"/>
            </a:xfrm>
            <a:custGeom>
              <a:rect b="b" l="l" r="r" t="t"/>
              <a:pathLst>
                <a:path extrusionOk="0" h="39282" w="24174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8"/>
            <p:cNvSpPr/>
            <p:nvPr/>
          </p:nvSpPr>
          <p:spPr>
            <a:xfrm>
              <a:off x="5250050" y="1875925"/>
              <a:ext cx="257500" cy="356775"/>
            </a:xfrm>
            <a:custGeom>
              <a:rect b="b" l="l" r="r" t="t"/>
              <a:pathLst>
                <a:path extrusionOk="0" h="14271" w="1030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58"/>
            <p:cNvSpPr/>
            <p:nvPr/>
          </p:nvSpPr>
          <p:spPr>
            <a:xfrm>
              <a:off x="5246025" y="1869450"/>
              <a:ext cx="267625" cy="370475"/>
            </a:xfrm>
            <a:custGeom>
              <a:rect b="b" l="l" r="r" t="t"/>
              <a:pathLst>
                <a:path extrusionOk="0" h="14819" w="10705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58"/>
            <p:cNvSpPr/>
            <p:nvPr/>
          </p:nvSpPr>
          <p:spPr>
            <a:xfrm>
              <a:off x="5212275" y="1713975"/>
              <a:ext cx="317450" cy="378150"/>
            </a:xfrm>
            <a:custGeom>
              <a:rect b="b" l="l" r="r" t="t"/>
              <a:pathLst>
                <a:path extrusionOk="0" h="15126" w="12698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58"/>
            <p:cNvSpPr/>
            <p:nvPr/>
          </p:nvSpPr>
          <p:spPr>
            <a:xfrm>
              <a:off x="5209050" y="1707925"/>
              <a:ext cx="319075" cy="390575"/>
            </a:xfrm>
            <a:custGeom>
              <a:rect b="b" l="l" r="r" t="t"/>
              <a:pathLst>
                <a:path extrusionOk="0" h="15623" w="12763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8"/>
            <p:cNvSpPr/>
            <p:nvPr/>
          </p:nvSpPr>
          <p:spPr>
            <a:xfrm>
              <a:off x="5222725" y="1583375"/>
              <a:ext cx="422725" cy="376150"/>
            </a:xfrm>
            <a:custGeom>
              <a:rect b="b" l="l" r="r" t="t"/>
              <a:pathLst>
                <a:path extrusionOk="0" h="15046" w="16909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8"/>
            <p:cNvSpPr/>
            <p:nvPr/>
          </p:nvSpPr>
          <p:spPr>
            <a:xfrm>
              <a:off x="5238000" y="1576925"/>
              <a:ext cx="392975" cy="388975"/>
            </a:xfrm>
            <a:custGeom>
              <a:rect b="b" l="l" r="r" t="t"/>
              <a:pathLst>
                <a:path extrusionOk="0" h="15559" w="15719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8"/>
            <p:cNvSpPr/>
            <p:nvPr/>
          </p:nvSpPr>
          <p:spPr>
            <a:xfrm>
              <a:off x="5419600" y="1895500"/>
              <a:ext cx="86825" cy="87425"/>
            </a:xfrm>
            <a:custGeom>
              <a:rect b="b" l="l" r="r" t="t"/>
              <a:pathLst>
                <a:path extrusionOk="0" h="3497" w="3473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8"/>
            <p:cNvSpPr/>
            <p:nvPr/>
          </p:nvSpPr>
          <p:spPr>
            <a:xfrm>
              <a:off x="5411575" y="1888725"/>
              <a:ext cx="94050" cy="100475"/>
            </a:xfrm>
            <a:custGeom>
              <a:rect b="b" l="l" r="r" t="t"/>
              <a:pathLst>
                <a:path extrusionOk="0" h="4019" w="3762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58"/>
            <p:cNvSpPr/>
            <p:nvPr/>
          </p:nvSpPr>
          <p:spPr>
            <a:xfrm>
              <a:off x="5255675" y="2098475"/>
              <a:ext cx="66725" cy="99675"/>
            </a:xfrm>
            <a:custGeom>
              <a:rect b="b" l="l" r="r" t="t"/>
              <a:pathLst>
                <a:path extrusionOk="0" h="3987" w="2669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58"/>
            <p:cNvSpPr/>
            <p:nvPr/>
          </p:nvSpPr>
          <p:spPr>
            <a:xfrm>
              <a:off x="5248425" y="2091525"/>
              <a:ext cx="80400" cy="113050"/>
            </a:xfrm>
            <a:custGeom>
              <a:rect b="b" l="l" r="r" t="t"/>
              <a:pathLst>
                <a:path extrusionOk="0" h="4522" w="3216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58"/>
            <p:cNvSpPr/>
            <p:nvPr/>
          </p:nvSpPr>
          <p:spPr>
            <a:xfrm>
              <a:off x="4787175" y="3835075"/>
              <a:ext cx="1003450" cy="761950"/>
            </a:xfrm>
            <a:custGeom>
              <a:rect b="b" l="l" r="r" t="t"/>
              <a:pathLst>
                <a:path extrusionOk="0" h="30478" w="40138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58"/>
            <p:cNvSpPr/>
            <p:nvPr/>
          </p:nvSpPr>
          <p:spPr>
            <a:xfrm>
              <a:off x="4781550" y="3828650"/>
              <a:ext cx="1011750" cy="774700"/>
            </a:xfrm>
            <a:custGeom>
              <a:rect b="b" l="l" r="r" t="t"/>
              <a:pathLst>
                <a:path extrusionOk="0" h="30988" w="4047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58"/>
            <p:cNvSpPr/>
            <p:nvPr/>
          </p:nvSpPr>
          <p:spPr>
            <a:xfrm>
              <a:off x="5668725" y="3080325"/>
              <a:ext cx="325475" cy="881050"/>
            </a:xfrm>
            <a:custGeom>
              <a:rect b="b" l="l" r="r" t="t"/>
              <a:pathLst>
                <a:path extrusionOk="0" h="35242" w="13019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58"/>
            <p:cNvSpPr/>
            <p:nvPr/>
          </p:nvSpPr>
          <p:spPr>
            <a:xfrm>
              <a:off x="5664700" y="3073250"/>
              <a:ext cx="307000" cy="894450"/>
            </a:xfrm>
            <a:custGeom>
              <a:rect b="b" l="l" r="r" t="t"/>
              <a:pathLst>
                <a:path extrusionOk="0" h="35778" w="1228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58"/>
            <p:cNvSpPr/>
            <p:nvPr/>
          </p:nvSpPr>
          <p:spPr>
            <a:xfrm>
              <a:off x="4840200" y="3431675"/>
              <a:ext cx="838200" cy="676200"/>
            </a:xfrm>
            <a:custGeom>
              <a:rect b="b" l="l" r="r" t="t"/>
              <a:pathLst>
                <a:path extrusionOk="0" h="27048" w="33528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58"/>
            <p:cNvSpPr/>
            <p:nvPr/>
          </p:nvSpPr>
          <p:spPr>
            <a:xfrm>
              <a:off x="4835375" y="3425250"/>
              <a:ext cx="849450" cy="689525"/>
            </a:xfrm>
            <a:custGeom>
              <a:rect b="b" l="l" r="r" t="t"/>
              <a:pathLst>
                <a:path extrusionOk="0" h="27581" w="33978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58"/>
            <p:cNvSpPr/>
            <p:nvPr/>
          </p:nvSpPr>
          <p:spPr>
            <a:xfrm>
              <a:off x="4808050" y="3370700"/>
              <a:ext cx="836600" cy="657375"/>
            </a:xfrm>
            <a:custGeom>
              <a:rect b="b" l="l" r="r" t="t"/>
              <a:pathLst>
                <a:path extrusionOk="0" h="26295" w="33464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58"/>
            <p:cNvSpPr/>
            <p:nvPr/>
          </p:nvSpPr>
          <p:spPr>
            <a:xfrm>
              <a:off x="4800825" y="3363350"/>
              <a:ext cx="850250" cy="671050"/>
            </a:xfrm>
            <a:custGeom>
              <a:rect b="b" l="l" r="r" t="t"/>
              <a:pathLst>
                <a:path extrusionOk="0" h="26842" w="3401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58"/>
            <p:cNvSpPr/>
            <p:nvPr/>
          </p:nvSpPr>
          <p:spPr>
            <a:xfrm>
              <a:off x="2458300" y="1966675"/>
              <a:ext cx="3007125" cy="2323275"/>
            </a:xfrm>
            <a:custGeom>
              <a:rect b="b" l="l" r="r" t="t"/>
              <a:pathLst>
                <a:path extrusionOk="0" h="92931" w="120285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58"/>
            <p:cNvSpPr/>
            <p:nvPr/>
          </p:nvSpPr>
          <p:spPr>
            <a:xfrm>
              <a:off x="2451875" y="1960250"/>
              <a:ext cx="3020000" cy="2336925"/>
            </a:xfrm>
            <a:custGeom>
              <a:rect b="b" l="l" r="r" t="t"/>
              <a:pathLst>
                <a:path extrusionOk="0" h="93477" w="12080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58"/>
            <p:cNvSpPr/>
            <p:nvPr/>
          </p:nvSpPr>
          <p:spPr>
            <a:xfrm>
              <a:off x="2458300" y="1932125"/>
              <a:ext cx="3007125" cy="2323275"/>
            </a:xfrm>
            <a:custGeom>
              <a:rect b="b" l="l" r="r" t="t"/>
              <a:pathLst>
                <a:path extrusionOk="0" h="92931" w="120285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58"/>
            <p:cNvSpPr/>
            <p:nvPr/>
          </p:nvSpPr>
          <p:spPr>
            <a:xfrm>
              <a:off x="2451875" y="1924900"/>
              <a:ext cx="3020000" cy="2337725"/>
            </a:xfrm>
            <a:custGeom>
              <a:rect b="b" l="l" r="r" t="t"/>
              <a:pathLst>
                <a:path extrusionOk="0" h="93509" w="12080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58"/>
            <p:cNvSpPr/>
            <p:nvPr/>
          </p:nvSpPr>
          <p:spPr>
            <a:xfrm>
              <a:off x="4364475" y="2379750"/>
              <a:ext cx="532800" cy="452450"/>
            </a:xfrm>
            <a:custGeom>
              <a:rect b="b" l="l" r="r" t="t"/>
              <a:pathLst>
                <a:path extrusionOk="0" h="18098" w="21312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58"/>
            <p:cNvSpPr/>
            <p:nvPr/>
          </p:nvSpPr>
          <p:spPr>
            <a:xfrm>
              <a:off x="4358025" y="2373275"/>
              <a:ext cx="546500" cy="465200"/>
            </a:xfrm>
            <a:custGeom>
              <a:rect b="b" l="l" r="r" t="t"/>
              <a:pathLst>
                <a:path extrusionOk="0" h="18608" w="2186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58"/>
            <p:cNvSpPr/>
            <p:nvPr/>
          </p:nvSpPr>
          <p:spPr>
            <a:xfrm>
              <a:off x="3363175" y="2398225"/>
              <a:ext cx="597100" cy="499075"/>
            </a:xfrm>
            <a:custGeom>
              <a:rect b="b" l="l" r="r" t="t"/>
              <a:pathLst>
                <a:path extrusionOk="0" h="19963" w="23884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58"/>
            <p:cNvSpPr/>
            <p:nvPr/>
          </p:nvSpPr>
          <p:spPr>
            <a:xfrm>
              <a:off x="3355925" y="2391725"/>
              <a:ext cx="611575" cy="512250"/>
            </a:xfrm>
            <a:custGeom>
              <a:rect b="b" l="l" r="r" t="t"/>
              <a:pathLst>
                <a:path extrusionOk="0" h="20490" w="24463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58"/>
            <p:cNvSpPr/>
            <p:nvPr/>
          </p:nvSpPr>
          <p:spPr>
            <a:xfrm>
              <a:off x="3836500" y="2737350"/>
              <a:ext cx="597100" cy="499075"/>
            </a:xfrm>
            <a:custGeom>
              <a:rect b="b" l="l" r="r" t="t"/>
              <a:pathLst>
                <a:path extrusionOk="0" h="19963" w="23884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58"/>
            <p:cNvSpPr/>
            <p:nvPr/>
          </p:nvSpPr>
          <p:spPr>
            <a:xfrm>
              <a:off x="3829250" y="2730850"/>
              <a:ext cx="610775" cy="512650"/>
            </a:xfrm>
            <a:custGeom>
              <a:rect b="b" l="l" r="r" t="t"/>
              <a:pathLst>
                <a:path extrusionOk="0" h="20506" w="24431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8"/>
            <p:cNvSpPr/>
            <p:nvPr/>
          </p:nvSpPr>
          <p:spPr>
            <a:xfrm>
              <a:off x="3777025" y="2762250"/>
              <a:ext cx="564975" cy="483800"/>
            </a:xfrm>
            <a:custGeom>
              <a:rect b="b" l="l" r="r" t="t"/>
              <a:pathLst>
                <a:path extrusionOk="0" h="19352" w="22599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58"/>
            <p:cNvSpPr/>
            <p:nvPr/>
          </p:nvSpPr>
          <p:spPr>
            <a:xfrm>
              <a:off x="3770600" y="2755525"/>
              <a:ext cx="577825" cy="497600"/>
            </a:xfrm>
            <a:custGeom>
              <a:rect b="b" l="l" r="r" t="t"/>
              <a:pathLst>
                <a:path extrusionOk="0" h="19904" w="23113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58"/>
            <p:cNvSpPr/>
            <p:nvPr/>
          </p:nvSpPr>
          <p:spPr>
            <a:xfrm>
              <a:off x="3632675" y="2195225"/>
              <a:ext cx="140350" cy="44725"/>
            </a:xfrm>
            <a:custGeom>
              <a:rect b="b" l="l" r="r" t="t"/>
              <a:pathLst>
                <a:path extrusionOk="0" h="1789" w="5614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58"/>
            <p:cNvSpPr/>
            <p:nvPr/>
          </p:nvSpPr>
          <p:spPr>
            <a:xfrm>
              <a:off x="3641225" y="2188475"/>
              <a:ext cx="139050" cy="57900"/>
            </a:xfrm>
            <a:custGeom>
              <a:rect b="b" l="l" r="r" t="t"/>
              <a:pathLst>
                <a:path extrusionOk="0" h="2316" w="5562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58"/>
            <p:cNvSpPr/>
            <p:nvPr/>
          </p:nvSpPr>
          <p:spPr>
            <a:xfrm>
              <a:off x="3140575" y="1556850"/>
              <a:ext cx="648525" cy="757200"/>
            </a:xfrm>
            <a:custGeom>
              <a:rect b="b" l="l" r="r" t="t"/>
              <a:pathLst>
                <a:path extrusionOk="0" h="30288" w="25941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58"/>
            <p:cNvSpPr/>
            <p:nvPr/>
          </p:nvSpPr>
          <p:spPr>
            <a:xfrm>
              <a:off x="3150200" y="1550200"/>
              <a:ext cx="635700" cy="770900"/>
            </a:xfrm>
            <a:custGeom>
              <a:rect b="b" l="l" r="r" t="t"/>
              <a:pathLst>
                <a:path extrusionOk="0" h="30836" w="25428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58"/>
            <p:cNvSpPr/>
            <p:nvPr/>
          </p:nvSpPr>
          <p:spPr>
            <a:xfrm>
              <a:off x="3475675" y="2192500"/>
              <a:ext cx="313425" cy="121550"/>
            </a:xfrm>
            <a:custGeom>
              <a:rect b="b" l="l" r="r" t="t"/>
              <a:pathLst>
                <a:path extrusionOk="0" h="4862" w="12537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58"/>
            <p:cNvSpPr/>
            <p:nvPr/>
          </p:nvSpPr>
          <p:spPr>
            <a:xfrm>
              <a:off x="3469250" y="2185675"/>
              <a:ext cx="316650" cy="135425"/>
            </a:xfrm>
            <a:custGeom>
              <a:rect b="b" l="l" r="r" t="t"/>
              <a:pathLst>
                <a:path extrusionOk="0" h="5417" w="12666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58"/>
            <p:cNvSpPr/>
            <p:nvPr/>
          </p:nvSpPr>
          <p:spPr>
            <a:xfrm>
              <a:off x="2555550" y="1784050"/>
              <a:ext cx="278875" cy="381950"/>
            </a:xfrm>
            <a:custGeom>
              <a:rect b="b" l="l" r="r" t="t"/>
              <a:pathLst>
                <a:path extrusionOk="0" h="15278" w="11155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58"/>
            <p:cNvSpPr/>
            <p:nvPr/>
          </p:nvSpPr>
          <p:spPr>
            <a:xfrm>
              <a:off x="2553125" y="1777025"/>
              <a:ext cx="278875" cy="396200"/>
            </a:xfrm>
            <a:custGeom>
              <a:rect b="b" l="l" r="r" t="t"/>
              <a:pathLst>
                <a:path extrusionOk="0" h="15848" w="11155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58"/>
            <p:cNvSpPr/>
            <p:nvPr/>
          </p:nvSpPr>
          <p:spPr>
            <a:xfrm>
              <a:off x="2599750" y="1732350"/>
              <a:ext cx="225025" cy="346875"/>
            </a:xfrm>
            <a:custGeom>
              <a:rect b="b" l="l" r="r" t="t"/>
              <a:pathLst>
                <a:path extrusionOk="0" h="13875" w="9001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58"/>
            <p:cNvSpPr/>
            <p:nvPr/>
          </p:nvSpPr>
          <p:spPr>
            <a:xfrm>
              <a:off x="2598925" y="1725600"/>
              <a:ext cx="224250" cy="360350"/>
            </a:xfrm>
            <a:custGeom>
              <a:rect b="b" l="l" r="r" t="t"/>
              <a:pathLst>
                <a:path extrusionOk="0" h="14414" w="897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58"/>
            <p:cNvSpPr/>
            <p:nvPr/>
          </p:nvSpPr>
          <p:spPr>
            <a:xfrm>
              <a:off x="2517775" y="1419200"/>
              <a:ext cx="483000" cy="427600"/>
            </a:xfrm>
            <a:custGeom>
              <a:rect b="b" l="l" r="r" t="t"/>
              <a:pathLst>
                <a:path extrusionOk="0" h="17104" w="1932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58"/>
            <p:cNvSpPr/>
            <p:nvPr/>
          </p:nvSpPr>
          <p:spPr>
            <a:xfrm>
              <a:off x="2521800" y="1412200"/>
              <a:ext cx="474950" cy="441200"/>
            </a:xfrm>
            <a:custGeom>
              <a:rect b="b" l="l" r="r" t="t"/>
              <a:pathLst>
                <a:path extrusionOk="0" h="17648" w="18998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58"/>
            <p:cNvSpPr/>
            <p:nvPr/>
          </p:nvSpPr>
          <p:spPr>
            <a:xfrm>
              <a:off x="2647575" y="1608275"/>
              <a:ext cx="315425" cy="350275"/>
            </a:xfrm>
            <a:custGeom>
              <a:rect b="b" l="l" r="r" t="t"/>
              <a:pathLst>
                <a:path extrusionOk="0" h="14011" w="12617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8"/>
            <p:cNvSpPr/>
            <p:nvPr/>
          </p:nvSpPr>
          <p:spPr>
            <a:xfrm>
              <a:off x="2652775" y="1601625"/>
              <a:ext cx="312625" cy="363475"/>
            </a:xfrm>
            <a:custGeom>
              <a:rect b="b" l="l" r="r" t="t"/>
              <a:pathLst>
                <a:path extrusionOk="0" h="14539" w="12505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8"/>
            <p:cNvSpPr/>
            <p:nvPr/>
          </p:nvSpPr>
          <p:spPr>
            <a:xfrm>
              <a:off x="2962975" y="1971500"/>
              <a:ext cx="295750" cy="594125"/>
            </a:xfrm>
            <a:custGeom>
              <a:rect b="b" l="l" r="r" t="t"/>
              <a:pathLst>
                <a:path extrusionOk="0" h="23765" w="1183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58"/>
            <p:cNvSpPr/>
            <p:nvPr/>
          </p:nvSpPr>
          <p:spPr>
            <a:xfrm>
              <a:off x="2955750" y="1964925"/>
              <a:ext cx="305375" cy="607700"/>
            </a:xfrm>
            <a:custGeom>
              <a:rect b="b" l="l" r="r" t="t"/>
              <a:pathLst>
                <a:path extrusionOk="0" h="24308" w="12215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58"/>
            <p:cNvSpPr/>
            <p:nvPr/>
          </p:nvSpPr>
          <p:spPr>
            <a:xfrm>
              <a:off x="3105200" y="2303400"/>
              <a:ext cx="153525" cy="262225"/>
            </a:xfrm>
            <a:custGeom>
              <a:rect b="b" l="l" r="r" t="t"/>
              <a:pathLst>
                <a:path extrusionOk="0" h="10489" w="6141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8"/>
            <p:cNvSpPr/>
            <p:nvPr/>
          </p:nvSpPr>
          <p:spPr>
            <a:xfrm>
              <a:off x="3097975" y="2296750"/>
              <a:ext cx="163150" cy="275875"/>
            </a:xfrm>
            <a:custGeom>
              <a:rect b="b" l="l" r="r" t="t"/>
              <a:pathLst>
                <a:path extrusionOk="0" h="11035" w="6526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8"/>
            <p:cNvSpPr/>
            <p:nvPr/>
          </p:nvSpPr>
          <p:spPr>
            <a:xfrm>
              <a:off x="2323300" y="1964275"/>
              <a:ext cx="961150" cy="862825"/>
            </a:xfrm>
            <a:custGeom>
              <a:rect b="b" l="l" r="r" t="t"/>
              <a:pathLst>
                <a:path extrusionOk="0" h="34513" w="38446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8"/>
            <p:cNvSpPr/>
            <p:nvPr/>
          </p:nvSpPr>
          <p:spPr>
            <a:xfrm>
              <a:off x="2329725" y="1957850"/>
              <a:ext cx="951500" cy="875950"/>
            </a:xfrm>
            <a:custGeom>
              <a:rect b="b" l="l" r="r" t="t"/>
              <a:pathLst>
                <a:path extrusionOk="0" h="35038" w="3806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58"/>
            <p:cNvSpPr/>
            <p:nvPr/>
          </p:nvSpPr>
          <p:spPr>
            <a:xfrm>
              <a:off x="3009575" y="2539650"/>
              <a:ext cx="274875" cy="206550"/>
            </a:xfrm>
            <a:custGeom>
              <a:rect b="b" l="l" r="r" t="t"/>
              <a:pathLst>
                <a:path extrusionOk="0" h="8262" w="10995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58"/>
            <p:cNvSpPr/>
            <p:nvPr/>
          </p:nvSpPr>
          <p:spPr>
            <a:xfrm>
              <a:off x="3002350" y="2533225"/>
              <a:ext cx="278875" cy="219750"/>
            </a:xfrm>
            <a:custGeom>
              <a:rect b="b" l="l" r="r" t="t"/>
              <a:pathLst>
                <a:path extrusionOk="0" h="8790" w="11155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58"/>
            <p:cNvSpPr/>
            <p:nvPr/>
          </p:nvSpPr>
          <p:spPr>
            <a:xfrm>
              <a:off x="3041725" y="2911725"/>
              <a:ext cx="238700" cy="81200"/>
            </a:xfrm>
            <a:custGeom>
              <a:rect b="b" l="l" r="r" t="t"/>
              <a:pathLst>
                <a:path extrusionOk="0" h="3248" w="9548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58"/>
            <p:cNvSpPr/>
            <p:nvPr/>
          </p:nvSpPr>
          <p:spPr>
            <a:xfrm>
              <a:off x="3034500" y="2905300"/>
              <a:ext cx="234675" cy="94050"/>
            </a:xfrm>
            <a:custGeom>
              <a:rect b="b" l="l" r="r" t="t"/>
              <a:pathLst>
                <a:path extrusionOk="0" h="3762" w="9387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58"/>
            <p:cNvSpPr/>
            <p:nvPr/>
          </p:nvSpPr>
          <p:spPr>
            <a:xfrm>
              <a:off x="2902700" y="2851450"/>
              <a:ext cx="604350" cy="551325"/>
            </a:xfrm>
            <a:custGeom>
              <a:rect b="b" l="l" r="r" t="t"/>
              <a:pathLst>
                <a:path extrusionOk="0" h="22053" w="24174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8"/>
            <p:cNvSpPr/>
            <p:nvPr/>
          </p:nvSpPr>
          <p:spPr>
            <a:xfrm>
              <a:off x="2896275" y="2845050"/>
              <a:ext cx="618000" cy="564150"/>
            </a:xfrm>
            <a:custGeom>
              <a:rect b="b" l="l" r="r" t="t"/>
              <a:pathLst>
                <a:path extrusionOk="0" h="22566" w="2472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8"/>
            <p:cNvSpPr/>
            <p:nvPr/>
          </p:nvSpPr>
          <p:spPr>
            <a:xfrm>
              <a:off x="3048950" y="2939850"/>
              <a:ext cx="145475" cy="79925"/>
            </a:xfrm>
            <a:custGeom>
              <a:rect b="b" l="l" r="r" t="t"/>
              <a:pathLst>
                <a:path extrusionOk="0" h="3197" w="5819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58"/>
            <p:cNvSpPr/>
            <p:nvPr/>
          </p:nvSpPr>
          <p:spPr>
            <a:xfrm>
              <a:off x="3042525" y="2932825"/>
              <a:ext cx="152725" cy="93850"/>
            </a:xfrm>
            <a:custGeom>
              <a:rect b="b" l="l" r="r" t="t"/>
              <a:pathLst>
                <a:path extrusionOk="0" h="3754" w="6109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58"/>
            <p:cNvSpPr/>
            <p:nvPr/>
          </p:nvSpPr>
          <p:spPr>
            <a:xfrm>
              <a:off x="2426975" y="2793600"/>
              <a:ext cx="662175" cy="222625"/>
            </a:xfrm>
            <a:custGeom>
              <a:rect b="b" l="l" r="r" t="t"/>
              <a:pathLst>
                <a:path extrusionOk="0" h="8905" w="26487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58"/>
            <p:cNvSpPr/>
            <p:nvPr/>
          </p:nvSpPr>
          <p:spPr>
            <a:xfrm>
              <a:off x="2503300" y="2787175"/>
              <a:ext cx="592300" cy="235475"/>
            </a:xfrm>
            <a:custGeom>
              <a:rect b="b" l="l" r="r" t="t"/>
              <a:pathLst>
                <a:path extrusionOk="0" h="9419" w="23692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58"/>
            <p:cNvSpPr/>
            <p:nvPr/>
          </p:nvSpPr>
          <p:spPr>
            <a:xfrm>
              <a:off x="1989800" y="2788450"/>
              <a:ext cx="709600" cy="1210775"/>
            </a:xfrm>
            <a:custGeom>
              <a:rect b="b" l="l" r="r" t="t"/>
              <a:pathLst>
                <a:path extrusionOk="0" h="48431" w="28384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58"/>
            <p:cNvSpPr/>
            <p:nvPr/>
          </p:nvSpPr>
          <p:spPr>
            <a:xfrm>
              <a:off x="1982575" y="2781550"/>
              <a:ext cx="718450" cy="1223925"/>
            </a:xfrm>
            <a:custGeom>
              <a:rect b="b" l="l" r="r" t="t"/>
              <a:pathLst>
                <a:path extrusionOk="0" h="48957" w="28738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58"/>
            <p:cNvSpPr/>
            <p:nvPr/>
          </p:nvSpPr>
          <p:spPr>
            <a:xfrm>
              <a:off x="2331325" y="2776500"/>
              <a:ext cx="384950" cy="435925"/>
            </a:xfrm>
            <a:custGeom>
              <a:rect b="b" l="l" r="r" t="t"/>
              <a:pathLst>
                <a:path extrusionOk="0" h="17437" w="15398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58"/>
            <p:cNvSpPr/>
            <p:nvPr/>
          </p:nvSpPr>
          <p:spPr>
            <a:xfrm>
              <a:off x="2324100" y="2770300"/>
              <a:ext cx="384150" cy="449250"/>
            </a:xfrm>
            <a:custGeom>
              <a:rect b="b" l="l" r="r" t="t"/>
              <a:pathLst>
                <a:path extrusionOk="0" h="17970" w="15366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58"/>
            <p:cNvSpPr/>
            <p:nvPr/>
          </p:nvSpPr>
          <p:spPr>
            <a:xfrm>
              <a:off x="2377950" y="2807100"/>
              <a:ext cx="307800" cy="365025"/>
            </a:xfrm>
            <a:custGeom>
              <a:rect b="b" l="l" r="r" t="t"/>
              <a:pathLst>
                <a:path extrusionOk="0" h="14601" w="12312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58"/>
            <p:cNvSpPr/>
            <p:nvPr/>
          </p:nvSpPr>
          <p:spPr>
            <a:xfrm>
              <a:off x="2385175" y="2800025"/>
              <a:ext cx="279675" cy="378875"/>
            </a:xfrm>
            <a:custGeom>
              <a:rect b="b" l="l" r="r" t="t"/>
              <a:pathLst>
                <a:path extrusionOk="0" h="15155" w="11187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58"/>
            <p:cNvSpPr/>
            <p:nvPr/>
          </p:nvSpPr>
          <p:spPr>
            <a:xfrm>
              <a:off x="2394825" y="2509125"/>
              <a:ext cx="381725" cy="495850"/>
            </a:xfrm>
            <a:custGeom>
              <a:rect b="b" l="l" r="r" t="t"/>
              <a:pathLst>
                <a:path extrusionOk="0" h="19834" w="15269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58"/>
            <p:cNvSpPr/>
            <p:nvPr/>
          </p:nvSpPr>
          <p:spPr>
            <a:xfrm>
              <a:off x="2392400" y="2502175"/>
              <a:ext cx="384950" cy="509225"/>
            </a:xfrm>
            <a:custGeom>
              <a:rect b="b" l="l" r="r" t="t"/>
              <a:pathLst>
                <a:path extrusionOk="0" h="20369" w="15398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58"/>
            <p:cNvSpPr/>
            <p:nvPr/>
          </p:nvSpPr>
          <p:spPr>
            <a:xfrm>
              <a:off x="2123200" y="2738050"/>
              <a:ext cx="231475" cy="220100"/>
            </a:xfrm>
            <a:custGeom>
              <a:rect b="b" l="l" r="r" t="t"/>
              <a:pathLst>
                <a:path extrusionOk="0" h="8804" w="9259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58"/>
            <p:cNvSpPr/>
            <p:nvPr/>
          </p:nvSpPr>
          <p:spPr>
            <a:xfrm>
              <a:off x="2116775" y="2731725"/>
              <a:ext cx="244325" cy="233075"/>
            </a:xfrm>
            <a:custGeom>
              <a:rect b="b" l="l" r="r" t="t"/>
              <a:pathLst>
                <a:path extrusionOk="0" h="9323" w="9773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58"/>
            <p:cNvSpPr/>
            <p:nvPr/>
          </p:nvSpPr>
          <p:spPr>
            <a:xfrm>
              <a:off x="2243750" y="2333400"/>
              <a:ext cx="502275" cy="521250"/>
            </a:xfrm>
            <a:custGeom>
              <a:rect b="b" l="l" r="r" t="t"/>
              <a:pathLst>
                <a:path extrusionOk="0" h="20850" w="20091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58"/>
            <p:cNvSpPr/>
            <p:nvPr/>
          </p:nvSpPr>
          <p:spPr>
            <a:xfrm>
              <a:off x="2242925" y="2326700"/>
              <a:ext cx="492650" cy="534425"/>
            </a:xfrm>
            <a:custGeom>
              <a:rect b="b" l="l" r="r" t="t"/>
              <a:pathLst>
                <a:path extrusionOk="0" h="21377" w="19706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58"/>
            <p:cNvSpPr/>
            <p:nvPr/>
          </p:nvSpPr>
          <p:spPr>
            <a:xfrm>
              <a:off x="2451875" y="2703050"/>
              <a:ext cx="116550" cy="119500"/>
            </a:xfrm>
            <a:custGeom>
              <a:rect b="b" l="l" r="r" t="t"/>
              <a:pathLst>
                <a:path extrusionOk="0" h="4780" w="4662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58"/>
            <p:cNvSpPr/>
            <p:nvPr/>
          </p:nvSpPr>
          <p:spPr>
            <a:xfrm>
              <a:off x="2465525" y="2696375"/>
              <a:ext cx="110925" cy="132600"/>
            </a:xfrm>
            <a:custGeom>
              <a:rect b="b" l="l" r="r" t="t"/>
              <a:pathLst>
                <a:path extrusionOk="0" h="5304" w="4437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58"/>
            <p:cNvSpPr/>
            <p:nvPr/>
          </p:nvSpPr>
          <p:spPr>
            <a:xfrm>
              <a:off x="2691350" y="2592500"/>
              <a:ext cx="45825" cy="63900"/>
            </a:xfrm>
            <a:custGeom>
              <a:rect b="b" l="l" r="r" t="t"/>
              <a:pathLst>
                <a:path extrusionOk="0" h="2556" w="1833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58"/>
            <p:cNvSpPr/>
            <p:nvPr/>
          </p:nvSpPr>
          <p:spPr>
            <a:xfrm>
              <a:off x="2938050" y="3199600"/>
              <a:ext cx="86025" cy="149600"/>
            </a:xfrm>
            <a:custGeom>
              <a:rect b="b" l="l" r="r" t="t"/>
              <a:pathLst>
                <a:path extrusionOk="0" h="5984" w="3441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58"/>
            <p:cNvSpPr/>
            <p:nvPr/>
          </p:nvSpPr>
          <p:spPr>
            <a:xfrm>
              <a:off x="2931625" y="3193000"/>
              <a:ext cx="93250" cy="163150"/>
            </a:xfrm>
            <a:custGeom>
              <a:rect b="b" l="l" r="r" t="t"/>
              <a:pathLst>
                <a:path extrusionOk="0" h="6526" w="373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58"/>
            <p:cNvSpPr/>
            <p:nvPr/>
          </p:nvSpPr>
          <p:spPr>
            <a:xfrm>
              <a:off x="2937250" y="3178425"/>
              <a:ext cx="143875" cy="321575"/>
            </a:xfrm>
            <a:custGeom>
              <a:rect b="b" l="l" r="r" t="t"/>
              <a:pathLst>
                <a:path extrusionOk="0" h="12863" w="5755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58"/>
            <p:cNvSpPr/>
            <p:nvPr/>
          </p:nvSpPr>
          <p:spPr>
            <a:xfrm>
              <a:off x="2930025" y="3172100"/>
              <a:ext cx="149500" cy="334925"/>
            </a:xfrm>
            <a:custGeom>
              <a:rect b="b" l="l" r="r" t="t"/>
              <a:pathLst>
                <a:path extrusionOk="0" h="13397" w="598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58"/>
            <p:cNvSpPr/>
            <p:nvPr/>
          </p:nvSpPr>
          <p:spPr>
            <a:xfrm>
              <a:off x="2962175" y="3205825"/>
              <a:ext cx="55475" cy="189700"/>
            </a:xfrm>
            <a:custGeom>
              <a:rect b="b" l="l" r="r" t="t"/>
              <a:pathLst>
                <a:path extrusionOk="0" h="7588" w="2219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58"/>
            <p:cNvSpPr/>
            <p:nvPr/>
          </p:nvSpPr>
          <p:spPr>
            <a:xfrm>
              <a:off x="2955750" y="3198625"/>
              <a:ext cx="69125" cy="203325"/>
            </a:xfrm>
            <a:custGeom>
              <a:rect b="b" l="l" r="r" t="t"/>
              <a:pathLst>
                <a:path extrusionOk="0" h="8133" w="2765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58"/>
            <p:cNvSpPr/>
            <p:nvPr/>
          </p:nvSpPr>
          <p:spPr>
            <a:xfrm>
              <a:off x="2173825" y="3252475"/>
              <a:ext cx="853450" cy="753000"/>
            </a:xfrm>
            <a:custGeom>
              <a:rect b="b" l="l" r="r" t="t"/>
              <a:pathLst>
                <a:path extrusionOk="0" h="30120" w="34138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58"/>
            <p:cNvSpPr/>
            <p:nvPr/>
          </p:nvSpPr>
          <p:spPr>
            <a:xfrm>
              <a:off x="2183475" y="3245900"/>
              <a:ext cx="833350" cy="766800"/>
            </a:xfrm>
            <a:custGeom>
              <a:rect b="b" l="l" r="r" t="t"/>
              <a:pathLst>
                <a:path extrusionOk="0" h="30672" w="33334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58"/>
            <p:cNvSpPr/>
            <p:nvPr/>
          </p:nvSpPr>
          <p:spPr>
            <a:xfrm>
              <a:off x="3821225" y="1865575"/>
              <a:ext cx="186475" cy="152025"/>
            </a:xfrm>
            <a:custGeom>
              <a:rect b="b" l="l" r="r" t="t"/>
              <a:pathLst>
                <a:path extrusionOk="0" h="6081" w="7459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58"/>
            <p:cNvSpPr/>
            <p:nvPr/>
          </p:nvSpPr>
          <p:spPr>
            <a:xfrm>
              <a:off x="3822025" y="1859000"/>
              <a:ext cx="183250" cy="165575"/>
            </a:xfrm>
            <a:custGeom>
              <a:rect b="b" l="l" r="r" t="t"/>
              <a:pathLst>
                <a:path extrusionOk="0" h="6623" w="733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58"/>
            <p:cNvSpPr/>
            <p:nvPr/>
          </p:nvSpPr>
          <p:spPr>
            <a:xfrm>
              <a:off x="3668550" y="1913650"/>
              <a:ext cx="247525" cy="173600"/>
            </a:xfrm>
            <a:custGeom>
              <a:rect b="b" l="l" r="r" t="t"/>
              <a:pathLst>
                <a:path extrusionOk="0" h="6944" w="9901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58"/>
            <p:cNvSpPr/>
            <p:nvPr/>
          </p:nvSpPr>
          <p:spPr>
            <a:xfrm>
              <a:off x="3662100" y="1907225"/>
              <a:ext cx="247550" cy="186675"/>
            </a:xfrm>
            <a:custGeom>
              <a:rect b="b" l="l" r="r" t="t"/>
              <a:pathLst>
                <a:path extrusionOk="0" h="7467" w="9902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58"/>
            <p:cNvSpPr/>
            <p:nvPr/>
          </p:nvSpPr>
          <p:spPr>
            <a:xfrm>
              <a:off x="4006850" y="1760950"/>
              <a:ext cx="176825" cy="613200"/>
            </a:xfrm>
            <a:custGeom>
              <a:rect b="b" l="l" r="r" t="t"/>
              <a:pathLst>
                <a:path extrusionOk="0" h="24528" w="7073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58"/>
            <p:cNvSpPr/>
            <p:nvPr/>
          </p:nvSpPr>
          <p:spPr>
            <a:xfrm>
              <a:off x="4010875" y="1754025"/>
              <a:ext cx="160750" cy="626550"/>
            </a:xfrm>
            <a:custGeom>
              <a:rect b="b" l="l" r="r" t="t"/>
              <a:pathLst>
                <a:path extrusionOk="0" h="25062" w="643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58"/>
            <p:cNvSpPr/>
            <p:nvPr/>
          </p:nvSpPr>
          <p:spPr>
            <a:xfrm>
              <a:off x="4006850" y="2125825"/>
              <a:ext cx="149500" cy="248325"/>
            </a:xfrm>
            <a:custGeom>
              <a:rect b="b" l="l" r="r" t="t"/>
              <a:pathLst>
                <a:path extrusionOk="0" h="9933" w="598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58"/>
            <p:cNvSpPr/>
            <p:nvPr/>
          </p:nvSpPr>
          <p:spPr>
            <a:xfrm>
              <a:off x="4010875" y="2119375"/>
              <a:ext cx="151100" cy="261200"/>
            </a:xfrm>
            <a:custGeom>
              <a:rect b="b" l="l" r="r" t="t"/>
              <a:pathLst>
                <a:path extrusionOk="0" h="10448" w="6044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58"/>
            <p:cNvSpPr/>
            <p:nvPr/>
          </p:nvSpPr>
          <p:spPr>
            <a:xfrm>
              <a:off x="3981150" y="2125000"/>
              <a:ext cx="481375" cy="450850"/>
            </a:xfrm>
            <a:custGeom>
              <a:rect b="b" l="l" r="r" t="t"/>
              <a:pathLst>
                <a:path extrusionOk="0" h="18034" w="19255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58"/>
            <p:cNvSpPr/>
            <p:nvPr/>
          </p:nvSpPr>
          <p:spPr>
            <a:xfrm>
              <a:off x="3974725" y="2118525"/>
              <a:ext cx="495050" cy="464350"/>
            </a:xfrm>
            <a:custGeom>
              <a:rect b="b" l="l" r="r" t="t"/>
              <a:pathLst>
                <a:path extrusionOk="0" h="18574" w="19802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58"/>
            <p:cNvSpPr/>
            <p:nvPr/>
          </p:nvSpPr>
          <p:spPr>
            <a:xfrm>
              <a:off x="4117750" y="2193300"/>
              <a:ext cx="56275" cy="160075"/>
            </a:xfrm>
            <a:custGeom>
              <a:rect b="b" l="l" r="r" t="t"/>
              <a:pathLst>
                <a:path extrusionOk="0" h="6403" w="2251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58"/>
            <p:cNvSpPr/>
            <p:nvPr/>
          </p:nvSpPr>
          <p:spPr>
            <a:xfrm>
              <a:off x="4111325" y="2186875"/>
              <a:ext cx="59500" cy="172800"/>
            </a:xfrm>
            <a:custGeom>
              <a:rect b="b" l="l" r="r" t="t"/>
              <a:pathLst>
                <a:path extrusionOk="0" h="6912" w="238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58"/>
            <p:cNvSpPr/>
            <p:nvPr/>
          </p:nvSpPr>
          <p:spPr>
            <a:xfrm>
              <a:off x="4286825" y="1530325"/>
              <a:ext cx="624125" cy="906500"/>
            </a:xfrm>
            <a:custGeom>
              <a:rect b="b" l="l" r="r" t="t"/>
              <a:pathLst>
                <a:path extrusionOk="0" h="36260" w="24965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58"/>
            <p:cNvSpPr/>
            <p:nvPr/>
          </p:nvSpPr>
          <p:spPr>
            <a:xfrm>
              <a:off x="4284100" y="1523375"/>
              <a:ext cx="630875" cy="919875"/>
            </a:xfrm>
            <a:custGeom>
              <a:rect b="b" l="l" r="r" t="t"/>
              <a:pathLst>
                <a:path extrusionOk="0" h="36795" w="25235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58"/>
            <p:cNvSpPr/>
            <p:nvPr/>
          </p:nvSpPr>
          <p:spPr>
            <a:xfrm>
              <a:off x="4286825" y="2209375"/>
              <a:ext cx="250450" cy="227450"/>
            </a:xfrm>
            <a:custGeom>
              <a:rect b="b" l="l" r="r" t="t"/>
              <a:pathLst>
                <a:path extrusionOk="0" h="9098" w="10018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58"/>
            <p:cNvSpPr/>
            <p:nvPr/>
          </p:nvSpPr>
          <p:spPr>
            <a:xfrm>
              <a:off x="4284100" y="2202625"/>
              <a:ext cx="259600" cy="240625"/>
            </a:xfrm>
            <a:custGeom>
              <a:rect b="b" l="l" r="r" t="t"/>
              <a:pathLst>
                <a:path extrusionOk="0" h="9625" w="10384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58"/>
            <p:cNvSpPr/>
            <p:nvPr/>
          </p:nvSpPr>
          <p:spPr>
            <a:xfrm>
              <a:off x="4783150" y="2218225"/>
              <a:ext cx="904075" cy="420950"/>
            </a:xfrm>
            <a:custGeom>
              <a:rect b="b" l="l" r="r" t="t"/>
              <a:pathLst>
                <a:path extrusionOk="0" h="16838" w="36163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58"/>
            <p:cNvSpPr/>
            <p:nvPr/>
          </p:nvSpPr>
          <p:spPr>
            <a:xfrm>
              <a:off x="4781550" y="2211775"/>
              <a:ext cx="902475" cy="433975"/>
            </a:xfrm>
            <a:custGeom>
              <a:rect b="b" l="l" r="r" t="t"/>
              <a:pathLst>
                <a:path extrusionOk="0" h="17359" w="36099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58"/>
            <p:cNvSpPr/>
            <p:nvPr/>
          </p:nvSpPr>
          <p:spPr>
            <a:xfrm>
              <a:off x="4783150" y="2441025"/>
              <a:ext cx="293350" cy="117150"/>
            </a:xfrm>
            <a:custGeom>
              <a:rect b="b" l="l" r="r" t="t"/>
              <a:pathLst>
                <a:path extrusionOk="0" h="4686" w="11734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58"/>
            <p:cNvSpPr/>
            <p:nvPr/>
          </p:nvSpPr>
          <p:spPr>
            <a:xfrm>
              <a:off x="4781550" y="2434375"/>
              <a:ext cx="302175" cy="131025"/>
            </a:xfrm>
            <a:custGeom>
              <a:rect b="b" l="l" r="r" t="t"/>
              <a:pathLst>
                <a:path extrusionOk="0" h="5241" w="12087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58"/>
            <p:cNvSpPr/>
            <p:nvPr/>
          </p:nvSpPr>
          <p:spPr>
            <a:xfrm>
              <a:off x="4674150" y="1969900"/>
              <a:ext cx="309925" cy="357350"/>
            </a:xfrm>
            <a:custGeom>
              <a:rect b="b" l="l" r="r" t="t"/>
              <a:pathLst>
                <a:path extrusionOk="0" h="14294" w="12397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58"/>
            <p:cNvSpPr/>
            <p:nvPr/>
          </p:nvSpPr>
          <p:spPr>
            <a:xfrm>
              <a:off x="4669025" y="1962850"/>
              <a:ext cx="309425" cy="371100"/>
            </a:xfrm>
            <a:custGeom>
              <a:rect b="b" l="l" r="r" t="t"/>
              <a:pathLst>
                <a:path extrusionOk="0" h="14844" w="12377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58"/>
            <p:cNvSpPr/>
            <p:nvPr/>
          </p:nvSpPr>
          <p:spPr>
            <a:xfrm>
              <a:off x="4536450" y="2239600"/>
              <a:ext cx="249125" cy="205200"/>
            </a:xfrm>
            <a:custGeom>
              <a:rect b="b" l="l" r="r" t="t"/>
              <a:pathLst>
                <a:path extrusionOk="0" h="8208" w="9965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58"/>
            <p:cNvSpPr/>
            <p:nvPr/>
          </p:nvSpPr>
          <p:spPr>
            <a:xfrm>
              <a:off x="4542075" y="2232675"/>
              <a:ext cx="241900" cy="219425"/>
            </a:xfrm>
            <a:custGeom>
              <a:rect b="b" l="l" r="r" t="t"/>
              <a:pathLst>
                <a:path extrusionOk="0" h="8777" w="9676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58"/>
            <p:cNvSpPr/>
            <p:nvPr/>
          </p:nvSpPr>
          <p:spPr>
            <a:xfrm>
              <a:off x="4681900" y="2220000"/>
              <a:ext cx="85200" cy="103700"/>
            </a:xfrm>
            <a:custGeom>
              <a:rect b="b" l="l" r="r" t="t"/>
              <a:pathLst>
                <a:path extrusionOk="0" h="4148" w="3408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58"/>
            <p:cNvSpPr/>
            <p:nvPr/>
          </p:nvSpPr>
          <p:spPr>
            <a:xfrm>
              <a:off x="4689125" y="2213400"/>
              <a:ext cx="84400" cy="116550"/>
            </a:xfrm>
            <a:custGeom>
              <a:rect b="b" l="l" r="r" t="t"/>
              <a:pathLst>
                <a:path extrusionOk="0" h="4662" w="3376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58"/>
            <p:cNvSpPr/>
            <p:nvPr/>
          </p:nvSpPr>
          <p:spPr>
            <a:xfrm>
              <a:off x="5131100" y="2759925"/>
              <a:ext cx="513550" cy="155050"/>
            </a:xfrm>
            <a:custGeom>
              <a:rect b="b" l="l" r="r" t="t"/>
              <a:pathLst>
                <a:path extrusionOk="0" h="6202" w="20542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8"/>
            <p:cNvSpPr/>
            <p:nvPr/>
          </p:nvSpPr>
          <p:spPr>
            <a:xfrm>
              <a:off x="5143975" y="2753425"/>
              <a:ext cx="487000" cy="167975"/>
            </a:xfrm>
            <a:custGeom>
              <a:rect b="b" l="l" r="r" t="t"/>
              <a:pathLst>
                <a:path extrusionOk="0" h="6719" w="1948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8"/>
            <p:cNvSpPr/>
            <p:nvPr/>
          </p:nvSpPr>
          <p:spPr>
            <a:xfrm>
              <a:off x="5279775" y="2826825"/>
              <a:ext cx="540850" cy="800375"/>
            </a:xfrm>
            <a:custGeom>
              <a:rect b="b" l="l" r="r" t="t"/>
              <a:pathLst>
                <a:path extrusionOk="0" h="32015" w="21634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58"/>
            <p:cNvSpPr/>
            <p:nvPr/>
          </p:nvSpPr>
          <p:spPr>
            <a:xfrm>
              <a:off x="5283000" y="2820125"/>
              <a:ext cx="533625" cy="814075"/>
            </a:xfrm>
            <a:custGeom>
              <a:rect b="b" l="l" r="r" t="t"/>
              <a:pathLst>
                <a:path extrusionOk="0" h="32563" w="21345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58"/>
            <p:cNvSpPr/>
            <p:nvPr/>
          </p:nvSpPr>
          <p:spPr>
            <a:xfrm>
              <a:off x="5438900" y="2899100"/>
              <a:ext cx="237875" cy="221725"/>
            </a:xfrm>
            <a:custGeom>
              <a:rect b="b" l="l" r="r" t="t"/>
              <a:pathLst>
                <a:path extrusionOk="0" h="8869" w="9515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58"/>
            <p:cNvSpPr/>
            <p:nvPr/>
          </p:nvSpPr>
          <p:spPr>
            <a:xfrm>
              <a:off x="5451750" y="2892450"/>
              <a:ext cx="217800" cy="234675"/>
            </a:xfrm>
            <a:custGeom>
              <a:rect b="b" l="l" r="r" t="t"/>
              <a:pathLst>
                <a:path extrusionOk="0" h="9387" w="8712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58"/>
            <p:cNvSpPr/>
            <p:nvPr/>
          </p:nvSpPr>
          <p:spPr>
            <a:xfrm>
              <a:off x="5417200" y="2584950"/>
              <a:ext cx="305400" cy="460675"/>
            </a:xfrm>
            <a:custGeom>
              <a:rect b="b" l="l" r="r" t="t"/>
              <a:pathLst>
                <a:path extrusionOk="0" h="18427" w="12216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58"/>
            <p:cNvSpPr/>
            <p:nvPr/>
          </p:nvSpPr>
          <p:spPr>
            <a:xfrm>
              <a:off x="5422825" y="2578225"/>
              <a:ext cx="266825" cy="474175"/>
            </a:xfrm>
            <a:custGeom>
              <a:rect b="b" l="l" r="r" t="t"/>
              <a:pathLst>
                <a:path extrusionOk="0" h="18967" w="10673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58"/>
            <p:cNvSpPr/>
            <p:nvPr/>
          </p:nvSpPr>
          <p:spPr>
            <a:xfrm>
              <a:off x="5456575" y="2429500"/>
              <a:ext cx="532825" cy="629075"/>
            </a:xfrm>
            <a:custGeom>
              <a:rect b="b" l="l" r="r" t="t"/>
              <a:pathLst>
                <a:path extrusionOk="0" h="25163" w="21313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58"/>
            <p:cNvSpPr/>
            <p:nvPr/>
          </p:nvSpPr>
          <p:spPr>
            <a:xfrm>
              <a:off x="5449350" y="2423125"/>
              <a:ext cx="513525" cy="642125"/>
            </a:xfrm>
            <a:custGeom>
              <a:rect b="b" l="l" r="r" t="t"/>
              <a:pathLst>
                <a:path extrusionOk="0" h="25685" w="20541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58"/>
            <p:cNvSpPr/>
            <p:nvPr/>
          </p:nvSpPr>
          <p:spPr>
            <a:xfrm>
              <a:off x="4468125" y="2857075"/>
              <a:ext cx="348000" cy="631675"/>
            </a:xfrm>
            <a:custGeom>
              <a:rect b="b" l="l" r="r" t="t"/>
              <a:pathLst>
                <a:path extrusionOk="0" h="25267" w="1392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58"/>
            <p:cNvSpPr/>
            <p:nvPr/>
          </p:nvSpPr>
          <p:spPr>
            <a:xfrm>
              <a:off x="4460900" y="2850325"/>
              <a:ext cx="362450" cy="645450"/>
            </a:xfrm>
            <a:custGeom>
              <a:rect b="b" l="l" r="r" t="t"/>
              <a:pathLst>
                <a:path extrusionOk="0" h="25818" w="14498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8"/>
            <p:cNvSpPr/>
            <p:nvPr/>
          </p:nvSpPr>
          <p:spPr>
            <a:xfrm>
              <a:off x="4497875" y="2910925"/>
              <a:ext cx="289325" cy="524775"/>
            </a:xfrm>
            <a:custGeom>
              <a:rect b="b" l="l" r="r" t="t"/>
              <a:pathLst>
                <a:path extrusionOk="0" h="20991" w="11573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8"/>
            <p:cNvSpPr/>
            <p:nvPr/>
          </p:nvSpPr>
          <p:spPr>
            <a:xfrm>
              <a:off x="4490625" y="2903975"/>
              <a:ext cx="303800" cy="537975"/>
            </a:xfrm>
            <a:custGeom>
              <a:rect b="b" l="l" r="r" t="t"/>
              <a:pathLst>
                <a:path extrusionOk="0" h="21519" w="12152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58"/>
            <p:cNvSpPr/>
            <p:nvPr/>
          </p:nvSpPr>
          <p:spPr>
            <a:xfrm>
              <a:off x="4721275" y="3003350"/>
              <a:ext cx="440400" cy="513525"/>
            </a:xfrm>
            <a:custGeom>
              <a:rect b="b" l="l" r="r" t="t"/>
              <a:pathLst>
                <a:path extrusionOk="0" h="20541" w="17616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58"/>
            <p:cNvSpPr/>
            <p:nvPr/>
          </p:nvSpPr>
          <p:spPr>
            <a:xfrm>
              <a:off x="4714025" y="2996100"/>
              <a:ext cx="454875" cy="527350"/>
            </a:xfrm>
            <a:custGeom>
              <a:rect b="b" l="l" r="r" t="t"/>
              <a:pathLst>
                <a:path extrusionOk="0" h="21094" w="18195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58"/>
            <p:cNvSpPr/>
            <p:nvPr/>
          </p:nvSpPr>
          <p:spPr>
            <a:xfrm>
              <a:off x="4918150" y="3207450"/>
              <a:ext cx="27350" cy="17725"/>
            </a:xfrm>
            <a:custGeom>
              <a:rect b="b" l="l" r="r" t="t"/>
              <a:pathLst>
                <a:path extrusionOk="0" h="709" w="1094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58"/>
            <p:cNvSpPr/>
            <p:nvPr/>
          </p:nvSpPr>
          <p:spPr>
            <a:xfrm>
              <a:off x="4941450" y="3310325"/>
              <a:ext cx="38600" cy="26550"/>
            </a:xfrm>
            <a:custGeom>
              <a:rect b="b" l="l" r="r" t="t"/>
              <a:pathLst>
                <a:path extrusionOk="0" h="1062" w="1544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58"/>
            <p:cNvSpPr/>
            <p:nvPr/>
          </p:nvSpPr>
          <p:spPr>
            <a:xfrm>
              <a:off x="4882800" y="3134325"/>
              <a:ext cx="34575" cy="19325"/>
            </a:xfrm>
            <a:custGeom>
              <a:rect b="b" l="l" r="r" t="t"/>
              <a:pathLst>
                <a:path extrusionOk="0" h="773" w="1383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58"/>
            <p:cNvSpPr/>
            <p:nvPr/>
          </p:nvSpPr>
          <p:spPr>
            <a:xfrm>
              <a:off x="4930200" y="3137550"/>
              <a:ext cx="26550" cy="17700"/>
            </a:xfrm>
            <a:custGeom>
              <a:rect b="b" l="l" r="r" t="t"/>
              <a:pathLst>
                <a:path extrusionOk="0" h="708" w="1062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58"/>
            <p:cNvSpPr/>
            <p:nvPr/>
          </p:nvSpPr>
          <p:spPr>
            <a:xfrm>
              <a:off x="4911725" y="3238800"/>
              <a:ext cx="28950" cy="24950"/>
            </a:xfrm>
            <a:custGeom>
              <a:rect b="b" l="l" r="r" t="t"/>
              <a:pathLst>
                <a:path extrusionOk="0" h="998" w="1158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58"/>
            <p:cNvSpPr/>
            <p:nvPr/>
          </p:nvSpPr>
          <p:spPr>
            <a:xfrm>
              <a:off x="4963150" y="3171300"/>
              <a:ext cx="40200" cy="25750"/>
            </a:xfrm>
            <a:custGeom>
              <a:rect b="b" l="l" r="r" t="t"/>
              <a:pathLst>
                <a:path extrusionOk="0" h="1030" w="1608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58"/>
            <p:cNvSpPr/>
            <p:nvPr/>
          </p:nvSpPr>
          <p:spPr>
            <a:xfrm>
              <a:off x="4895650" y="3055575"/>
              <a:ext cx="35375" cy="28950"/>
            </a:xfrm>
            <a:custGeom>
              <a:rect b="b" l="l" r="r" t="t"/>
              <a:pathLst>
                <a:path extrusionOk="0" h="1158" w="1415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58"/>
            <p:cNvSpPr/>
            <p:nvPr/>
          </p:nvSpPr>
          <p:spPr>
            <a:xfrm>
              <a:off x="4942250" y="3058000"/>
              <a:ext cx="26550" cy="28150"/>
            </a:xfrm>
            <a:custGeom>
              <a:rect b="b" l="l" r="r" t="t"/>
              <a:pathLst>
                <a:path extrusionOk="0" h="1126" w="1062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58"/>
            <p:cNvSpPr/>
            <p:nvPr/>
          </p:nvSpPr>
          <p:spPr>
            <a:xfrm>
              <a:off x="4889225" y="3098175"/>
              <a:ext cx="34575" cy="23325"/>
            </a:xfrm>
            <a:custGeom>
              <a:rect b="b" l="l" r="r" t="t"/>
              <a:pathLst>
                <a:path extrusionOk="0" h="933" w="1383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58"/>
            <p:cNvSpPr/>
            <p:nvPr/>
          </p:nvSpPr>
          <p:spPr>
            <a:xfrm>
              <a:off x="4923775" y="3169700"/>
              <a:ext cx="28150" cy="24125"/>
            </a:xfrm>
            <a:custGeom>
              <a:rect b="b" l="l" r="r" t="t"/>
              <a:pathLst>
                <a:path extrusionOk="0" h="965" w="1126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58"/>
            <p:cNvSpPr/>
            <p:nvPr/>
          </p:nvSpPr>
          <p:spPr>
            <a:xfrm>
              <a:off x="4935825" y="3099775"/>
              <a:ext cx="26550" cy="24125"/>
            </a:xfrm>
            <a:custGeom>
              <a:rect b="b" l="l" r="r" t="t"/>
              <a:pathLst>
                <a:path extrusionOk="0" h="965" w="1062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58"/>
            <p:cNvSpPr/>
            <p:nvPr/>
          </p:nvSpPr>
          <p:spPr>
            <a:xfrm>
              <a:off x="4952700" y="3241225"/>
              <a:ext cx="39400" cy="25725"/>
            </a:xfrm>
            <a:custGeom>
              <a:rect b="b" l="l" r="r" t="t"/>
              <a:pathLst>
                <a:path extrusionOk="0" h="1029" w="1576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58"/>
            <p:cNvSpPr/>
            <p:nvPr/>
          </p:nvSpPr>
          <p:spPr>
            <a:xfrm>
              <a:off x="4817700" y="3270950"/>
              <a:ext cx="28150" cy="19300"/>
            </a:xfrm>
            <a:custGeom>
              <a:rect b="b" l="l" r="r" t="t"/>
              <a:pathLst>
                <a:path extrusionOk="0" h="772" w="1126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58"/>
            <p:cNvSpPr/>
            <p:nvPr/>
          </p:nvSpPr>
          <p:spPr>
            <a:xfrm>
              <a:off x="4811275" y="3304700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58"/>
            <p:cNvSpPr/>
            <p:nvPr/>
          </p:nvSpPr>
          <p:spPr>
            <a:xfrm>
              <a:off x="4804850" y="3340050"/>
              <a:ext cx="28950" cy="20125"/>
            </a:xfrm>
            <a:custGeom>
              <a:rect b="b" l="l" r="r" t="t"/>
              <a:pathLst>
                <a:path extrusionOk="0" h="805" w="1158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58"/>
            <p:cNvSpPr/>
            <p:nvPr/>
          </p:nvSpPr>
          <p:spPr>
            <a:xfrm>
              <a:off x="4799225" y="3373800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58"/>
            <p:cNvSpPr/>
            <p:nvPr/>
          </p:nvSpPr>
          <p:spPr>
            <a:xfrm>
              <a:off x="4823325" y="3234775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58"/>
            <p:cNvSpPr/>
            <p:nvPr/>
          </p:nvSpPr>
          <p:spPr>
            <a:xfrm>
              <a:off x="4835375" y="3165675"/>
              <a:ext cx="29775" cy="21725"/>
            </a:xfrm>
            <a:custGeom>
              <a:rect b="b" l="l" r="r" t="t"/>
              <a:pathLst>
                <a:path extrusionOk="0" h="869" w="1191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58"/>
            <p:cNvSpPr/>
            <p:nvPr/>
          </p:nvSpPr>
          <p:spPr>
            <a:xfrm>
              <a:off x="4847425" y="3095750"/>
              <a:ext cx="29775" cy="22525"/>
            </a:xfrm>
            <a:custGeom>
              <a:rect b="b" l="l" r="r" t="t"/>
              <a:pathLst>
                <a:path extrusionOk="0" h="901" w="1191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58"/>
            <p:cNvSpPr/>
            <p:nvPr/>
          </p:nvSpPr>
          <p:spPr>
            <a:xfrm>
              <a:off x="4829750" y="3201025"/>
              <a:ext cx="28950" cy="20125"/>
            </a:xfrm>
            <a:custGeom>
              <a:rect b="b" l="l" r="r" t="t"/>
              <a:pathLst>
                <a:path extrusionOk="0" h="805" w="1158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58"/>
            <p:cNvSpPr/>
            <p:nvPr/>
          </p:nvSpPr>
          <p:spPr>
            <a:xfrm>
              <a:off x="4841800" y="3131125"/>
              <a:ext cx="28975" cy="20100"/>
            </a:xfrm>
            <a:custGeom>
              <a:rect b="b" l="l" r="r" t="t"/>
              <a:pathLst>
                <a:path extrusionOk="0" h="804" w="1159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58"/>
            <p:cNvSpPr/>
            <p:nvPr/>
          </p:nvSpPr>
          <p:spPr>
            <a:xfrm>
              <a:off x="4974400" y="3102200"/>
              <a:ext cx="40200" cy="24925"/>
            </a:xfrm>
            <a:custGeom>
              <a:rect b="b" l="l" r="r" t="t"/>
              <a:pathLst>
                <a:path extrusionOk="0" h="997" w="1608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58"/>
            <p:cNvSpPr/>
            <p:nvPr/>
          </p:nvSpPr>
          <p:spPr>
            <a:xfrm>
              <a:off x="4791175" y="3409975"/>
              <a:ext cx="30575" cy="30550"/>
            </a:xfrm>
            <a:custGeom>
              <a:rect b="b" l="l" r="r" t="t"/>
              <a:pathLst>
                <a:path extrusionOk="0" h="1222" w="1223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58"/>
            <p:cNvSpPr/>
            <p:nvPr/>
          </p:nvSpPr>
          <p:spPr>
            <a:xfrm>
              <a:off x="4958325" y="3209875"/>
              <a:ext cx="38600" cy="17700"/>
            </a:xfrm>
            <a:custGeom>
              <a:rect b="b" l="l" r="r" t="t"/>
              <a:pathLst>
                <a:path extrusionOk="0" h="708" w="1544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58"/>
            <p:cNvSpPr/>
            <p:nvPr/>
          </p:nvSpPr>
          <p:spPr>
            <a:xfrm>
              <a:off x="4936625" y="3349700"/>
              <a:ext cx="37000" cy="16900"/>
            </a:xfrm>
            <a:custGeom>
              <a:rect b="b" l="l" r="r" t="t"/>
              <a:pathLst>
                <a:path extrusionOk="0" h="676" w="148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58"/>
            <p:cNvSpPr/>
            <p:nvPr/>
          </p:nvSpPr>
          <p:spPr>
            <a:xfrm>
              <a:off x="4947875" y="3279775"/>
              <a:ext cx="37000" cy="16900"/>
            </a:xfrm>
            <a:custGeom>
              <a:rect b="b" l="l" r="r" t="t"/>
              <a:pathLst>
                <a:path extrusionOk="0" h="676" w="148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8"/>
            <p:cNvSpPr/>
            <p:nvPr/>
          </p:nvSpPr>
          <p:spPr>
            <a:xfrm>
              <a:off x="4906100" y="3276575"/>
              <a:ext cx="28950" cy="17700"/>
            </a:xfrm>
            <a:custGeom>
              <a:rect b="b" l="l" r="r" t="t"/>
              <a:pathLst>
                <a:path extrusionOk="0" h="708" w="1158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8"/>
            <p:cNvSpPr/>
            <p:nvPr/>
          </p:nvSpPr>
          <p:spPr>
            <a:xfrm>
              <a:off x="4931000" y="3380250"/>
              <a:ext cx="37800" cy="25725"/>
            </a:xfrm>
            <a:custGeom>
              <a:rect b="b" l="l" r="r" t="t"/>
              <a:pathLst>
                <a:path extrusionOk="0" h="1029" w="1512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8"/>
            <p:cNvSpPr/>
            <p:nvPr/>
          </p:nvSpPr>
          <p:spPr>
            <a:xfrm>
              <a:off x="4923775" y="3418800"/>
              <a:ext cx="38600" cy="36200"/>
            </a:xfrm>
            <a:custGeom>
              <a:rect b="b" l="l" r="r" t="t"/>
              <a:pathLst>
                <a:path extrusionOk="0" h="1448" w="1544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58"/>
            <p:cNvSpPr/>
            <p:nvPr/>
          </p:nvSpPr>
          <p:spPr>
            <a:xfrm>
              <a:off x="4876375" y="3167275"/>
              <a:ext cx="35375" cy="23325"/>
            </a:xfrm>
            <a:custGeom>
              <a:rect b="b" l="l" r="r" t="t"/>
              <a:pathLst>
                <a:path extrusionOk="0" h="933" w="1415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58"/>
            <p:cNvSpPr/>
            <p:nvPr/>
          </p:nvSpPr>
          <p:spPr>
            <a:xfrm>
              <a:off x="4853875" y="3053975"/>
              <a:ext cx="31350" cy="28150"/>
            </a:xfrm>
            <a:custGeom>
              <a:rect b="b" l="l" r="r" t="t"/>
              <a:pathLst>
                <a:path extrusionOk="0" h="1126" w="1254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58"/>
            <p:cNvSpPr/>
            <p:nvPr/>
          </p:nvSpPr>
          <p:spPr>
            <a:xfrm>
              <a:off x="4969575" y="3139950"/>
              <a:ext cx="38600" cy="17700"/>
            </a:xfrm>
            <a:custGeom>
              <a:rect b="b" l="l" r="r" t="t"/>
              <a:pathLst>
                <a:path extrusionOk="0" h="708" w="1544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8"/>
            <p:cNvSpPr/>
            <p:nvPr/>
          </p:nvSpPr>
          <p:spPr>
            <a:xfrm>
              <a:off x="4980025" y="3060400"/>
              <a:ext cx="41025" cy="28150"/>
            </a:xfrm>
            <a:custGeom>
              <a:rect b="b" l="l" r="r" t="t"/>
              <a:pathLst>
                <a:path extrusionOk="0" h="1126" w="1641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8"/>
            <p:cNvSpPr/>
            <p:nvPr/>
          </p:nvSpPr>
          <p:spPr>
            <a:xfrm>
              <a:off x="4899675" y="3308725"/>
              <a:ext cx="30550" cy="24125"/>
            </a:xfrm>
            <a:custGeom>
              <a:rect b="b" l="l" r="r" t="t"/>
              <a:pathLst>
                <a:path extrusionOk="0" h="965" w="1222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58"/>
            <p:cNvSpPr/>
            <p:nvPr/>
          </p:nvSpPr>
          <p:spPr>
            <a:xfrm>
              <a:off x="4852250" y="3306300"/>
              <a:ext cx="35400" cy="24150"/>
            </a:xfrm>
            <a:custGeom>
              <a:rect b="b" l="l" r="r" t="t"/>
              <a:pathLst>
                <a:path extrusionOk="0" h="966" w="1416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58"/>
            <p:cNvSpPr/>
            <p:nvPr/>
          </p:nvSpPr>
          <p:spPr>
            <a:xfrm>
              <a:off x="4894050" y="3346475"/>
              <a:ext cx="29750" cy="17725"/>
            </a:xfrm>
            <a:custGeom>
              <a:rect b="b" l="l" r="r" t="t"/>
              <a:pathLst>
                <a:path extrusionOk="0" h="709" w="119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58"/>
            <p:cNvSpPr/>
            <p:nvPr/>
          </p:nvSpPr>
          <p:spPr>
            <a:xfrm>
              <a:off x="4887625" y="3377825"/>
              <a:ext cx="31350" cy="24950"/>
            </a:xfrm>
            <a:custGeom>
              <a:rect b="b" l="l" r="r" t="t"/>
              <a:pathLst>
                <a:path extrusionOk="0" h="998" w="1254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58"/>
            <p:cNvSpPr/>
            <p:nvPr/>
          </p:nvSpPr>
          <p:spPr>
            <a:xfrm>
              <a:off x="4839400" y="3376225"/>
              <a:ext cx="37000" cy="23325"/>
            </a:xfrm>
            <a:custGeom>
              <a:rect b="b" l="l" r="r" t="t"/>
              <a:pathLst>
                <a:path extrusionOk="0" h="933" w="148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58"/>
            <p:cNvSpPr/>
            <p:nvPr/>
          </p:nvSpPr>
          <p:spPr>
            <a:xfrm>
              <a:off x="4845825" y="3343275"/>
              <a:ext cx="35375" cy="18500"/>
            </a:xfrm>
            <a:custGeom>
              <a:rect b="b" l="l" r="r" t="t"/>
              <a:pathLst>
                <a:path extrusionOk="0" h="740" w="1415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58"/>
            <p:cNvSpPr/>
            <p:nvPr/>
          </p:nvSpPr>
          <p:spPr>
            <a:xfrm>
              <a:off x="4858675" y="3273350"/>
              <a:ext cx="34600" cy="19325"/>
            </a:xfrm>
            <a:custGeom>
              <a:rect b="b" l="l" r="r" t="t"/>
              <a:pathLst>
                <a:path extrusionOk="0" h="773" w="1384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58"/>
            <p:cNvSpPr/>
            <p:nvPr/>
          </p:nvSpPr>
          <p:spPr>
            <a:xfrm>
              <a:off x="4831375" y="3413175"/>
              <a:ext cx="37775" cy="32175"/>
            </a:xfrm>
            <a:custGeom>
              <a:rect b="b" l="l" r="r" t="t"/>
              <a:pathLst>
                <a:path extrusionOk="0" h="1287" w="1511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58"/>
            <p:cNvSpPr/>
            <p:nvPr/>
          </p:nvSpPr>
          <p:spPr>
            <a:xfrm>
              <a:off x="4879575" y="3416400"/>
              <a:ext cx="33775" cy="33775"/>
            </a:xfrm>
            <a:custGeom>
              <a:rect b="b" l="l" r="r" t="t"/>
              <a:pathLst>
                <a:path extrusionOk="0" h="1351" w="1351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58"/>
            <p:cNvSpPr/>
            <p:nvPr/>
          </p:nvSpPr>
          <p:spPr>
            <a:xfrm>
              <a:off x="4870750" y="3203450"/>
              <a:ext cx="34575" cy="20100"/>
            </a:xfrm>
            <a:custGeom>
              <a:rect b="b" l="l" r="r" t="t"/>
              <a:pathLst>
                <a:path extrusionOk="0" h="804" w="1383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58"/>
            <p:cNvSpPr/>
            <p:nvPr/>
          </p:nvSpPr>
          <p:spPr>
            <a:xfrm>
              <a:off x="4864300" y="3237200"/>
              <a:ext cx="35400" cy="23325"/>
            </a:xfrm>
            <a:custGeom>
              <a:rect b="b" l="l" r="r" t="t"/>
              <a:pathLst>
                <a:path extrusionOk="0" h="933" w="1416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58"/>
            <p:cNvSpPr/>
            <p:nvPr/>
          </p:nvSpPr>
          <p:spPr>
            <a:xfrm>
              <a:off x="4632075" y="3320775"/>
              <a:ext cx="1076050" cy="688400"/>
            </a:xfrm>
            <a:custGeom>
              <a:rect b="b" l="l" r="r" t="t"/>
              <a:pathLst>
                <a:path extrusionOk="0" h="27536" w="43042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58"/>
            <p:cNvSpPr/>
            <p:nvPr/>
          </p:nvSpPr>
          <p:spPr>
            <a:xfrm>
              <a:off x="4625650" y="3314225"/>
              <a:ext cx="1072825" cy="701700"/>
            </a:xfrm>
            <a:custGeom>
              <a:rect b="b" l="l" r="r" t="t"/>
              <a:pathLst>
                <a:path extrusionOk="0" h="28068" w="42913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58"/>
            <p:cNvSpPr/>
            <p:nvPr/>
          </p:nvSpPr>
          <p:spPr>
            <a:xfrm>
              <a:off x="4632075" y="3436975"/>
              <a:ext cx="252350" cy="170700"/>
            </a:xfrm>
            <a:custGeom>
              <a:rect b="b" l="l" r="r" t="t"/>
              <a:pathLst>
                <a:path extrusionOk="0" h="6828" w="10094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8"/>
            <p:cNvSpPr/>
            <p:nvPr/>
          </p:nvSpPr>
          <p:spPr>
            <a:xfrm>
              <a:off x="4625650" y="3430050"/>
              <a:ext cx="265200" cy="184275"/>
            </a:xfrm>
            <a:custGeom>
              <a:rect b="b" l="l" r="r" t="t"/>
              <a:pathLst>
                <a:path extrusionOk="0" h="7371" w="10608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0" name="Google Shape;3250;p59"/>
          <p:cNvGraphicFramePr/>
          <p:nvPr/>
        </p:nvGraphicFramePr>
        <p:xfrm>
          <a:off x="1663338" y="73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{9510EA5F-EE53-441B-89F3-24AD77C25E10}</a:tableStyleId>
              </a:tblPr>
              <a:tblGrid>
                <a:gridCol w="2813175"/>
                <a:gridCol w="901800"/>
                <a:gridCol w="879975"/>
                <a:gridCol w="1094425"/>
              </a:tblGrid>
              <a:tr h="55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O que foi planejado?</a:t>
                      </a:r>
                      <a:endParaRPr>
                        <a:solidFill>
                          <a:schemeClr val="lt2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Responsável</a:t>
                      </a:r>
                      <a:endParaRPr>
                        <a:solidFill>
                          <a:schemeClr val="lt2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Feito</a:t>
                      </a:r>
                      <a:endParaRPr>
                        <a:solidFill>
                          <a:schemeClr val="lt2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Não feito</a:t>
                      </a:r>
                      <a:endParaRPr>
                        <a:solidFill>
                          <a:schemeClr val="lt2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33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Modelo I* To-Be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Todos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BPMN To-Be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Todos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Artefatos de gerenciamento de custos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Todos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Artefatos de gerenciamento de riscos</a:t>
                      </a: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Todos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Análise dos Indicadores de Desempenho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Todos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Mapeamento dos gatilhos do sistema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Todos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Documentos de Processos/Melhorias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Todos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Mapeamento das nuances do projeto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Todos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Validação da Arquitetura com o cliente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Todos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51" name="Google Shape;3251;p59"/>
          <p:cNvSpPr txBox="1"/>
          <p:nvPr>
            <p:ph type="title"/>
          </p:nvPr>
        </p:nvSpPr>
        <p:spPr>
          <a:xfrm>
            <a:off x="1719072" y="143253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 Atividades Realizadas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p60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Artefatos Gerados</a:t>
            </a:r>
            <a:endParaRPr/>
          </a:p>
        </p:txBody>
      </p:sp>
      <p:sp>
        <p:nvSpPr>
          <p:cNvPr id="3257" name="Google Shape;3257;p60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/>
          </a:p>
        </p:txBody>
      </p:sp>
      <p:sp>
        <p:nvSpPr>
          <p:cNvPr id="3258" name="Google Shape;3258;p60"/>
          <p:cNvSpPr txBox="1"/>
          <p:nvPr/>
        </p:nvSpPr>
        <p:spPr>
          <a:xfrm>
            <a:off x="152400" y="1524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/>
          </a:p>
        </p:txBody>
      </p:sp>
      <p:sp>
        <p:nvSpPr>
          <p:cNvPr id="3259" name="Google Shape;3259;p60"/>
          <p:cNvSpPr txBox="1"/>
          <p:nvPr/>
        </p:nvSpPr>
        <p:spPr>
          <a:xfrm>
            <a:off x="2042400" y="1219775"/>
            <a:ext cx="50592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Documentos da Implementação da Arquitetura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Elicitação de Requisitos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Design da Arquitetura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Relatório de Implementação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Plano de Gerenciamento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 Riscos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 Custos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Modelos de processos padrão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Mapeamento de Nuances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Mapeamento de Gatilhos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61"/>
          <p:cNvSpPr/>
          <p:nvPr/>
        </p:nvSpPr>
        <p:spPr>
          <a:xfrm>
            <a:off x="6936900" y="3664744"/>
            <a:ext cx="511800" cy="2193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61"/>
          <p:cNvSpPr/>
          <p:nvPr/>
        </p:nvSpPr>
        <p:spPr>
          <a:xfrm>
            <a:off x="6936900" y="3553839"/>
            <a:ext cx="511800" cy="2193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61"/>
          <p:cNvSpPr txBox="1"/>
          <p:nvPr>
            <p:ph type="title"/>
          </p:nvPr>
        </p:nvSpPr>
        <p:spPr>
          <a:xfrm>
            <a:off x="603475" y="338325"/>
            <a:ext cx="633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</a:t>
            </a:r>
            <a:r>
              <a:rPr lang="en"/>
              <a:t>  Desenvolvimento do Projeto</a:t>
            </a:r>
            <a:endParaRPr/>
          </a:p>
        </p:txBody>
      </p:sp>
      <p:sp>
        <p:nvSpPr>
          <p:cNvPr id="3267" name="Google Shape;3267;p61"/>
          <p:cNvSpPr txBox="1"/>
          <p:nvPr>
            <p:ph idx="6" type="subTitle"/>
          </p:nvPr>
        </p:nvSpPr>
        <p:spPr>
          <a:xfrm>
            <a:off x="603475" y="3153650"/>
            <a:ext cx="48288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equipe tem utilizado o trello como ferramenta principal de gestão das atividades necessárias para o projeto.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268" name="Google Shape;3268;p61"/>
          <p:cNvSpPr txBox="1"/>
          <p:nvPr>
            <p:ph idx="6" type="subTitle"/>
          </p:nvPr>
        </p:nvSpPr>
        <p:spPr>
          <a:xfrm>
            <a:off x="603475" y="1819425"/>
            <a:ext cx="45837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Nessa etapa final, houveram 2 ou 3 </a:t>
            </a:r>
            <a:r>
              <a:rPr lang="en"/>
              <a:t>reuniões por semana para concluir as etapas do projeto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269" name="Google Shape;32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337" y="24260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0" name="Google Shape;327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5500" y="2377200"/>
            <a:ext cx="670350" cy="6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1" name="Google Shape;327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562" y="2328380"/>
            <a:ext cx="1191739" cy="67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2" name="Google Shape;327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1495" y="3363986"/>
            <a:ext cx="670350" cy="820830"/>
          </a:xfrm>
          <a:prstGeom prst="rect">
            <a:avLst/>
          </a:prstGeom>
          <a:noFill/>
          <a:ln>
            <a:noFill/>
          </a:ln>
        </p:spPr>
      </p:pic>
      <p:sp>
        <p:nvSpPr>
          <p:cNvPr id="3273" name="Google Shape;3273;p61"/>
          <p:cNvSpPr/>
          <p:nvPr/>
        </p:nvSpPr>
        <p:spPr>
          <a:xfrm>
            <a:off x="6936900" y="3445576"/>
            <a:ext cx="511800" cy="2193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61"/>
          <p:cNvSpPr/>
          <p:nvPr/>
        </p:nvSpPr>
        <p:spPr>
          <a:xfrm>
            <a:off x="6936850" y="3664744"/>
            <a:ext cx="511800" cy="219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61"/>
          <p:cNvSpPr/>
          <p:nvPr/>
        </p:nvSpPr>
        <p:spPr>
          <a:xfrm>
            <a:off x="6973708" y="3688969"/>
            <a:ext cx="442800" cy="8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61"/>
          <p:cNvSpPr/>
          <p:nvPr/>
        </p:nvSpPr>
        <p:spPr>
          <a:xfrm>
            <a:off x="6973705" y="3797222"/>
            <a:ext cx="442800" cy="5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61"/>
          <p:cNvSpPr/>
          <p:nvPr/>
        </p:nvSpPr>
        <p:spPr>
          <a:xfrm>
            <a:off x="7283625" y="3318213"/>
            <a:ext cx="338100" cy="296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61"/>
          <p:cNvSpPr txBox="1"/>
          <p:nvPr/>
        </p:nvSpPr>
        <p:spPr>
          <a:xfrm>
            <a:off x="6853100" y="3878900"/>
            <a:ext cx="83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</a:rPr>
              <a:t>piStar</a:t>
            </a:r>
            <a:endParaRPr b="1" sz="1600">
              <a:solidFill>
                <a:srgbClr val="38761D"/>
              </a:solidFill>
            </a:endParaRPr>
          </a:p>
        </p:txBody>
      </p:sp>
      <p:pic>
        <p:nvPicPr>
          <p:cNvPr id="3279" name="Google Shape;327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5010" y="3634365"/>
            <a:ext cx="776509" cy="4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3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4" name="Google Shape;32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175" y="219950"/>
            <a:ext cx="626970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36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947" name="Google Shape;1947;p36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934125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6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6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6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6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6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6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6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6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6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6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6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6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6" name="Google Shape;2156;p36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57" name="Google Shape;2157;p36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58" name="Google Shape;2158;p36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36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0" name="Google Shape;2160;p36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61" name="Google Shape;2161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62" name="Google Shape;2162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63" name="Google Shape;2163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64" name="Google Shape;2164;p36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65" name="Google Shape;2165;p36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66" name="Google Shape;2166;p36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36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8" name="Google Shape;2168;p36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69" name="Google Shape;2169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70" name="Google Shape;2170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71" name="Google Shape;2171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72" name="Google Shape;2172;p36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73" name="Google Shape;2173;p36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74" name="Google Shape;2174;p36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36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6" name="Google Shape;2176;p36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77" name="Google Shape;2177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78" name="Google Shape;2178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79" name="Google Shape;2179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80" name="Google Shape;2180;p36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</a:t>
            </a:r>
            <a:endParaRPr/>
          </a:p>
        </p:txBody>
      </p:sp>
      <p:sp>
        <p:nvSpPr>
          <p:cNvPr id="2181" name="Google Shape;2181;p36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chegamos até aqui?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36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História do Projeto</a:t>
            </a:r>
            <a:endParaRPr/>
          </a:p>
        </p:txBody>
      </p:sp>
      <p:sp>
        <p:nvSpPr>
          <p:cNvPr id="2183" name="Google Shape;2183;p36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 de Melhorias</a:t>
            </a:r>
            <a:endParaRPr/>
          </a:p>
        </p:txBody>
      </p:sp>
      <p:sp>
        <p:nvSpPr>
          <p:cNvPr id="2184" name="Google Shape;2184;p36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Implementação da solução</a:t>
            </a:r>
            <a:endParaRPr/>
          </a:p>
        </p:txBody>
      </p:sp>
      <p:sp>
        <p:nvSpPr>
          <p:cNvPr id="2185" name="Google Shape;2185;p36"/>
          <p:cNvSpPr txBox="1"/>
          <p:nvPr>
            <p:ph idx="5" type="subTitle"/>
          </p:nvPr>
        </p:nvSpPr>
        <p:spPr>
          <a:xfrm>
            <a:off x="1620258" y="2644540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Planejamento e Gerenciamento</a:t>
            </a:r>
            <a:endParaRPr/>
          </a:p>
        </p:txBody>
      </p:sp>
      <p:sp>
        <p:nvSpPr>
          <p:cNvPr id="2186" name="Google Shape;2186;p36"/>
          <p:cNvSpPr txBox="1"/>
          <p:nvPr>
            <p:ph idx="6" type="subTitle"/>
          </p:nvPr>
        </p:nvSpPr>
        <p:spPr>
          <a:xfrm>
            <a:off x="1620258" y="3304866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Como a equipe se organizou?</a:t>
            </a:r>
            <a:endParaRPr/>
          </a:p>
        </p:txBody>
      </p:sp>
      <p:sp>
        <p:nvSpPr>
          <p:cNvPr id="2187" name="Google Shape;2187;p36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8" name="Google Shape;2188;p36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89" name="Google Shape;2189;p36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63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Lições Aprendidas</a:t>
            </a:r>
            <a:endParaRPr/>
          </a:p>
        </p:txBody>
      </p:sp>
      <p:sp>
        <p:nvSpPr>
          <p:cNvPr id="3290" name="Google Shape;3290;p63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/>
          </a:p>
        </p:txBody>
      </p:sp>
      <p:sp>
        <p:nvSpPr>
          <p:cNvPr id="3291" name="Google Shape;3291;p63"/>
          <p:cNvSpPr txBox="1"/>
          <p:nvPr/>
        </p:nvSpPr>
        <p:spPr>
          <a:xfrm>
            <a:off x="152400" y="1524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/>
          </a:p>
        </p:txBody>
      </p:sp>
      <p:sp>
        <p:nvSpPr>
          <p:cNvPr id="3292" name="Google Shape;3292;p63"/>
          <p:cNvSpPr txBox="1"/>
          <p:nvPr/>
        </p:nvSpPr>
        <p:spPr>
          <a:xfrm>
            <a:off x="2042400" y="1322900"/>
            <a:ext cx="5059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importância da prática de documentar os processos de ensalamento automático para garantir a possibilidade de gerenciar, mensurar o andamento do projeto.</a:t>
            </a:r>
            <a:endParaRPr sz="16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necessidade de criar uma boa gestão do cronograma e definir melhor o tempo de realização das atividades propostas. </a:t>
            </a:r>
            <a:endParaRPr sz="16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Planejar e definir bem o escopo do projeto de forma que facilite a execução das tarefas relacionadas ao projeto com mais clareza.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64"/>
          <p:cNvSpPr txBox="1"/>
          <p:nvPr>
            <p:ph type="title"/>
          </p:nvPr>
        </p:nvSpPr>
        <p:spPr>
          <a:xfrm>
            <a:off x="2651250" y="1880200"/>
            <a:ext cx="356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Considerações Finais</a:t>
            </a:r>
            <a:endParaRPr sz="4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37"/>
          <p:cNvSpPr txBox="1"/>
          <p:nvPr>
            <p:ph type="title"/>
          </p:nvPr>
        </p:nvSpPr>
        <p:spPr>
          <a:xfrm>
            <a:off x="2819400" y="1322950"/>
            <a:ext cx="3741900" cy="10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História do Projeto</a:t>
            </a:r>
            <a:endParaRPr sz="3900"/>
          </a:p>
        </p:txBody>
      </p:sp>
      <p:sp>
        <p:nvSpPr>
          <p:cNvPr id="2195" name="Google Shape;2195;p37"/>
          <p:cNvSpPr txBox="1"/>
          <p:nvPr>
            <p:ph idx="1" type="subTitle"/>
          </p:nvPr>
        </p:nvSpPr>
        <p:spPr>
          <a:xfrm>
            <a:off x="3049425" y="26944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Como chegamos até aqui?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196" name="Google Shape;2196;p37"/>
          <p:cNvGrpSpPr/>
          <p:nvPr/>
        </p:nvGrpSpPr>
        <p:grpSpPr>
          <a:xfrm>
            <a:off x="6091114" y="2272309"/>
            <a:ext cx="1731784" cy="1581063"/>
            <a:chOff x="1338075" y="463925"/>
            <a:chExt cx="5022575" cy="4585450"/>
          </a:xfrm>
        </p:grpSpPr>
        <p:sp>
          <p:nvSpPr>
            <p:cNvPr id="2197" name="Google Shape;2197;p37"/>
            <p:cNvSpPr/>
            <p:nvPr/>
          </p:nvSpPr>
          <p:spPr>
            <a:xfrm>
              <a:off x="1338075" y="522825"/>
              <a:ext cx="5022575" cy="4526325"/>
            </a:xfrm>
            <a:custGeom>
              <a:rect b="b" l="l" r="r" t="t"/>
              <a:pathLst>
                <a:path extrusionOk="0" h="181053" w="200903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7"/>
            <p:cNvSpPr/>
            <p:nvPr/>
          </p:nvSpPr>
          <p:spPr>
            <a:xfrm>
              <a:off x="1455400" y="522600"/>
              <a:ext cx="4838550" cy="4526775"/>
            </a:xfrm>
            <a:custGeom>
              <a:rect b="b" l="l" r="r" t="t"/>
              <a:pathLst>
                <a:path extrusionOk="0" h="181071" w="193542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>
              <a:off x="2412500" y="519875"/>
              <a:ext cx="132625" cy="207650"/>
            </a:xfrm>
            <a:custGeom>
              <a:rect b="b" l="l" r="r" t="t"/>
              <a:pathLst>
                <a:path extrusionOk="0" h="8306" w="5305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>
              <a:off x="1792100" y="970475"/>
              <a:ext cx="143875" cy="203075"/>
            </a:xfrm>
            <a:custGeom>
              <a:rect b="b" l="l" r="r" t="t"/>
              <a:pathLst>
                <a:path extrusionOk="0" h="8123" w="5755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>
              <a:off x="2946900" y="802250"/>
              <a:ext cx="463700" cy="1052750"/>
            </a:xfrm>
            <a:custGeom>
              <a:rect b="b" l="l" r="r" t="t"/>
              <a:pathLst>
                <a:path extrusionOk="0" h="42110" w="18548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>
              <a:off x="1520500" y="464425"/>
              <a:ext cx="1581525" cy="1453275"/>
            </a:xfrm>
            <a:custGeom>
              <a:rect b="b" l="l" r="r" t="t"/>
              <a:pathLst>
                <a:path extrusionOk="0" h="58131" w="63261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>
              <a:off x="3260300" y="1467650"/>
              <a:ext cx="425950" cy="439600"/>
            </a:xfrm>
            <a:custGeom>
              <a:rect b="b" l="l" r="r" t="t"/>
              <a:pathLst>
                <a:path extrusionOk="0" h="17584" w="17038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7"/>
            <p:cNvSpPr/>
            <p:nvPr/>
          </p:nvSpPr>
          <p:spPr>
            <a:xfrm>
              <a:off x="2417325" y="520175"/>
              <a:ext cx="120550" cy="207350"/>
            </a:xfrm>
            <a:custGeom>
              <a:rect b="b" l="l" r="r" t="t"/>
              <a:pathLst>
                <a:path extrusionOk="0" h="8294" w="4822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7"/>
            <p:cNvSpPr/>
            <p:nvPr/>
          </p:nvSpPr>
          <p:spPr>
            <a:xfrm>
              <a:off x="1806575" y="970200"/>
              <a:ext cx="126200" cy="203350"/>
            </a:xfrm>
            <a:custGeom>
              <a:rect b="b" l="l" r="r" t="t"/>
              <a:pathLst>
                <a:path extrusionOk="0" h="8134" w="5048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2948500" y="802250"/>
              <a:ext cx="460500" cy="1052750"/>
            </a:xfrm>
            <a:custGeom>
              <a:rect b="b" l="l" r="r" t="t"/>
              <a:pathLst>
                <a:path extrusionOk="0" h="42110" w="1842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1529325" y="463925"/>
              <a:ext cx="1564650" cy="1453775"/>
            </a:xfrm>
            <a:custGeom>
              <a:rect b="b" l="l" r="r" t="t"/>
              <a:pathLst>
                <a:path extrusionOk="0" h="58151" w="62586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3261100" y="1467650"/>
              <a:ext cx="423525" cy="439600"/>
            </a:xfrm>
            <a:custGeom>
              <a:rect b="b" l="l" r="r" t="t"/>
              <a:pathLst>
                <a:path extrusionOk="0" h="17584" w="16941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2983875" y="802250"/>
              <a:ext cx="389775" cy="1053550"/>
            </a:xfrm>
            <a:custGeom>
              <a:rect b="b" l="l" r="r" t="t"/>
              <a:pathLst>
                <a:path extrusionOk="0" h="42142" w="15591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7"/>
            <p:cNvSpPr/>
            <p:nvPr/>
          </p:nvSpPr>
          <p:spPr>
            <a:xfrm>
              <a:off x="2682500" y="1458000"/>
              <a:ext cx="415500" cy="463700"/>
            </a:xfrm>
            <a:custGeom>
              <a:rect b="b" l="l" r="r" t="t"/>
              <a:pathLst>
                <a:path extrusionOk="0" h="18548" w="1662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7"/>
            <p:cNvSpPr/>
            <p:nvPr/>
          </p:nvSpPr>
          <p:spPr>
            <a:xfrm>
              <a:off x="3257100" y="1463625"/>
              <a:ext cx="432350" cy="447625"/>
            </a:xfrm>
            <a:custGeom>
              <a:rect b="b" l="l" r="r" t="t"/>
              <a:pathLst>
                <a:path extrusionOk="0" h="17905" w="17294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7"/>
            <p:cNvSpPr/>
            <p:nvPr/>
          </p:nvSpPr>
          <p:spPr>
            <a:xfrm>
              <a:off x="3434700" y="1007975"/>
              <a:ext cx="226625" cy="229850"/>
            </a:xfrm>
            <a:custGeom>
              <a:rect b="b" l="l" r="r" t="t"/>
              <a:pathLst>
                <a:path extrusionOk="0" h="9194" w="9065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7"/>
            <p:cNvSpPr/>
            <p:nvPr/>
          </p:nvSpPr>
          <p:spPr>
            <a:xfrm>
              <a:off x="3428250" y="1001550"/>
              <a:ext cx="240325" cy="242700"/>
            </a:xfrm>
            <a:custGeom>
              <a:rect b="b" l="l" r="r" t="t"/>
              <a:pathLst>
                <a:path extrusionOk="0" h="9708" w="9613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7"/>
            <p:cNvSpPr/>
            <p:nvPr/>
          </p:nvSpPr>
          <p:spPr>
            <a:xfrm>
              <a:off x="3804350" y="1436300"/>
              <a:ext cx="204950" cy="566025"/>
            </a:xfrm>
            <a:custGeom>
              <a:rect b="b" l="l" r="r" t="t"/>
              <a:pathLst>
                <a:path extrusionOk="0" h="22641" w="8198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7"/>
            <p:cNvSpPr/>
            <p:nvPr/>
          </p:nvSpPr>
          <p:spPr>
            <a:xfrm>
              <a:off x="3797925" y="1429875"/>
              <a:ext cx="213775" cy="579425"/>
            </a:xfrm>
            <a:custGeom>
              <a:rect b="b" l="l" r="r" t="t"/>
              <a:pathLst>
                <a:path extrusionOk="0" h="23177" w="8551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7"/>
            <p:cNvSpPr/>
            <p:nvPr/>
          </p:nvSpPr>
          <p:spPr>
            <a:xfrm>
              <a:off x="3106825" y="1594975"/>
              <a:ext cx="767475" cy="595950"/>
            </a:xfrm>
            <a:custGeom>
              <a:rect b="b" l="l" r="r" t="t"/>
              <a:pathLst>
                <a:path extrusionOk="0" h="23838" w="30699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7"/>
            <p:cNvSpPr/>
            <p:nvPr/>
          </p:nvSpPr>
          <p:spPr>
            <a:xfrm>
              <a:off x="3100400" y="1588175"/>
              <a:ext cx="781125" cy="609375"/>
            </a:xfrm>
            <a:custGeom>
              <a:rect b="b" l="l" r="r" t="t"/>
              <a:pathLst>
                <a:path extrusionOk="0" h="24375" w="31245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7"/>
            <p:cNvSpPr/>
            <p:nvPr/>
          </p:nvSpPr>
          <p:spPr>
            <a:xfrm>
              <a:off x="3300475" y="1435225"/>
              <a:ext cx="606750" cy="742775"/>
            </a:xfrm>
            <a:custGeom>
              <a:rect b="b" l="l" r="r" t="t"/>
              <a:pathLst>
                <a:path extrusionOk="0" h="29711" w="2427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7"/>
            <p:cNvSpPr/>
            <p:nvPr/>
          </p:nvSpPr>
          <p:spPr>
            <a:xfrm>
              <a:off x="3294050" y="1428275"/>
              <a:ext cx="605950" cy="757025"/>
            </a:xfrm>
            <a:custGeom>
              <a:rect b="b" l="l" r="r" t="t"/>
              <a:pathLst>
                <a:path extrusionOk="0" h="30281" w="24238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7"/>
            <p:cNvSpPr/>
            <p:nvPr/>
          </p:nvSpPr>
          <p:spPr>
            <a:xfrm>
              <a:off x="3471650" y="1404675"/>
              <a:ext cx="296550" cy="281575"/>
            </a:xfrm>
            <a:custGeom>
              <a:rect b="b" l="l" r="r" t="t"/>
              <a:pathLst>
                <a:path extrusionOk="0" h="11263" w="11862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7"/>
            <p:cNvSpPr/>
            <p:nvPr/>
          </p:nvSpPr>
          <p:spPr>
            <a:xfrm>
              <a:off x="3465225" y="1397725"/>
              <a:ext cx="310225" cy="295550"/>
            </a:xfrm>
            <a:custGeom>
              <a:rect b="b" l="l" r="r" t="t"/>
              <a:pathLst>
                <a:path extrusionOk="0" h="11822" w="12409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7"/>
            <p:cNvSpPr/>
            <p:nvPr/>
          </p:nvSpPr>
          <p:spPr>
            <a:xfrm>
              <a:off x="3502200" y="1399325"/>
              <a:ext cx="156725" cy="307825"/>
            </a:xfrm>
            <a:custGeom>
              <a:rect b="b" l="l" r="r" t="t"/>
              <a:pathLst>
                <a:path extrusionOk="0" h="12313" w="6269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7"/>
            <p:cNvSpPr/>
            <p:nvPr/>
          </p:nvSpPr>
          <p:spPr>
            <a:xfrm>
              <a:off x="3494150" y="1392900"/>
              <a:ext cx="172000" cy="321200"/>
            </a:xfrm>
            <a:custGeom>
              <a:rect b="b" l="l" r="r" t="t"/>
              <a:pathLst>
                <a:path extrusionOk="0" h="12848" w="688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7"/>
            <p:cNvSpPr/>
            <p:nvPr/>
          </p:nvSpPr>
          <p:spPr>
            <a:xfrm>
              <a:off x="3432275" y="1102075"/>
              <a:ext cx="359250" cy="500225"/>
            </a:xfrm>
            <a:custGeom>
              <a:rect b="b" l="l" r="r" t="t"/>
              <a:pathLst>
                <a:path extrusionOk="0" h="20009" w="1437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7"/>
            <p:cNvSpPr/>
            <p:nvPr/>
          </p:nvSpPr>
          <p:spPr>
            <a:xfrm>
              <a:off x="3457200" y="1095575"/>
              <a:ext cx="335925" cy="513525"/>
            </a:xfrm>
            <a:custGeom>
              <a:rect b="b" l="l" r="r" t="t"/>
              <a:pathLst>
                <a:path extrusionOk="0" h="20541" w="13437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7"/>
            <p:cNvSpPr/>
            <p:nvPr/>
          </p:nvSpPr>
          <p:spPr>
            <a:xfrm>
              <a:off x="3459600" y="1102075"/>
              <a:ext cx="323875" cy="276500"/>
            </a:xfrm>
            <a:custGeom>
              <a:rect b="b" l="l" r="r" t="t"/>
              <a:pathLst>
                <a:path extrusionOk="0" h="11060" w="12955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7"/>
            <p:cNvSpPr/>
            <p:nvPr/>
          </p:nvSpPr>
          <p:spPr>
            <a:xfrm>
              <a:off x="3457200" y="1095575"/>
              <a:ext cx="333525" cy="290125"/>
            </a:xfrm>
            <a:custGeom>
              <a:rect b="b" l="l" r="r" t="t"/>
              <a:pathLst>
                <a:path extrusionOk="0" h="11605" w="13341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7"/>
            <p:cNvSpPr/>
            <p:nvPr/>
          </p:nvSpPr>
          <p:spPr>
            <a:xfrm>
              <a:off x="3464200" y="1340575"/>
              <a:ext cx="70150" cy="105400"/>
            </a:xfrm>
            <a:custGeom>
              <a:rect b="b" l="l" r="r" t="t"/>
              <a:pathLst>
                <a:path extrusionOk="0" h="4216" w="2806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7"/>
            <p:cNvSpPr/>
            <p:nvPr/>
          </p:nvSpPr>
          <p:spPr>
            <a:xfrm>
              <a:off x="3462825" y="1334250"/>
              <a:ext cx="78775" cy="118150"/>
            </a:xfrm>
            <a:custGeom>
              <a:rect b="b" l="l" r="r" t="t"/>
              <a:pathLst>
                <a:path extrusionOk="0" h="4726" w="3151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7"/>
            <p:cNvSpPr/>
            <p:nvPr/>
          </p:nvSpPr>
          <p:spPr>
            <a:xfrm>
              <a:off x="3358350" y="1860450"/>
              <a:ext cx="196900" cy="140000"/>
            </a:xfrm>
            <a:custGeom>
              <a:rect b="b" l="l" r="r" t="t"/>
              <a:pathLst>
                <a:path extrusionOk="0" h="5600" w="7876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7"/>
            <p:cNvSpPr/>
            <p:nvPr/>
          </p:nvSpPr>
          <p:spPr>
            <a:xfrm>
              <a:off x="3617100" y="1700525"/>
              <a:ext cx="40225" cy="189850"/>
            </a:xfrm>
            <a:custGeom>
              <a:rect b="b" l="l" r="r" t="t"/>
              <a:pathLst>
                <a:path extrusionOk="0" h="7594" w="1609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7"/>
            <p:cNvSpPr/>
            <p:nvPr/>
          </p:nvSpPr>
          <p:spPr>
            <a:xfrm>
              <a:off x="2852875" y="1675025"/>
              <a:ext cx="234675" cy="478400"/>
            </a:xfrm>
            <a:custGeom>
              <a:rect b="b" l="l" r="r" t="t"/>
              <a:pathLst>
                <a:path extrusionOk="0" h="19136" w="9387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7"/>
            <p:cNvSpPr/>
            <p:nvPr/>
          </p:nvSpPr>
          <p:spPr>
            <a:xfrm>
              <a:off x="2854475" y="1667750"/>
              <a:ext cx="232275" cy="491825"/>
            </a:xfrm>
            <a:custGeom>
              <a:rect b="b" l="l" r="r" t="t"/>
              <a:pathLst>
                <a:path extrusionOk="0" h="19673" w="9291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2232500" y="1920075"/>
              <a:ext cx="607550" cy="897025"/>
            </a:xfrm>
            <a:custGeom>
              <a:rect b="b" l="l" r="r" t="t"/>
              <a:pathLst>
                <a:path extrusionOk="0" h="35881" w="24302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7"/>
            <p:cNvSpPr/>
            <p:nvPr/>
          </p:nvSpPr>
          <p:spPr>
            <a:xfrm>
              <a:off x="2226050" y="1912850"/>
              <a:ext cx="621225" cy="911300"/>
            </a:xfrm>
            <a:custGeom>
              <a:rect b="b" l="l" r="r" t="t"/>
              <a:pathLst>
                <a:path extrusionOk="0" h="36452" w="24849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7"/>
            <p:cNvSpPr/>
            <p:nvPr/>
          </p:nvSpPr>
          <p:spPr>
            <a:xfrm>
              <a:off x="2330525" y="1675750"/>
              <a:ext cx="585850" cy="1056000"/>
            </a:xfrm>
            <a:custGeom>
              <a:rect b="b" l="l" r="r" t="t"/>
              <a:pathLst>
                <a:path extrusionOk="0" h="42240" w="23434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2338575" y="1668550"/>
              <a:ext cx="584250" cy="1069625"/>
            </a:xfrm>
            <a:custGeom>
              <a:rect b="b" l="l" r="r" t="t"/>
              <a:pathLst>
                <a:path extrusionOk="0" h="42785" w="2337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7"/>
            <p:cNvSpPr/>
            <p:nvPr/>
          </p:nvSpPr>
          <p:spPr>
            <a:xfrm>
              <a:off x="2408475" y="3896950"/>
              <a:ext cx="675875" cy="654975"/>
            </a:xfrm>
            <a:custGeom>
              <a:rect b="b" l="l" r="r" t="t"/>
              <a:pathLst>
                <a:path extrusionOk="0" h="26199" w="27035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7"/>
            <p:cNvSpPr/>
            <p:nvPr/>
          </p:nvSpPr>
          <p:spPr>
            <a:xfrm>
              <a:off x="2406075" y="3890525"/>
              <a:ext cx="685500" cy="667825"/>
            </a:xfrm>
            <a:custGeom>
              <a:rect b="b" l="l" r="r" t="t"/>
              <a:pathLst>
                <a:path extrusionOk="0" h="26713" w="2742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7"/>
            <p:cNvSpPr/>
            <p:nvPr/>
          </p:nvSpPr>
          <p:spPr>
            <a:xfrm>
              <a:off x="2410900" y="4419300"/>
              <a:ext cx="465300" cy="132625"/>
            </a:xfrm>
            <a:custGeom>
              <a:rect b="b" l="l" r="r" t="t"/>
              <a:pathLst>
                <a:path extrusionOk="0" h="5305" w="18612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7"/>
            <p:cNvSpPr/>
            <p:nvPr/>
          </p:nvSpPr>
          <p:spPr>
            <a:xfrm>
              <a:off x="2406075" y="4412675"/>
              <a:ext cx="462900" cy="145675"/>
            </a:xfrm>
            <a:custGeom>
              <a:rect b="b" l="l" r="r" t="t"/>
              <a:pathLst>
                <a:path extrusionOk="0" h="5827" w="18516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7"/>
            <p:cNvSpPr/>
            <p:nvPr/>
          </p:nvSpPr>
          <p:spPr>
            <a:xfrm>
              <a:off x="4440000" y="3896950"/>
              <a:ext cx="675875" cy="654975"/>
            </a:xfrm>
            <a:custGeom>
              <a:rect b="b" l="l" r="r" t="t"/>
              <a:pathLst>
                <a:path extrusionOk="0" h="26199" w="27035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7"/>
            <p:cNvSpPr/>
            <p:nvPr/>
          </p:nvSpPr>
          <p:spPr>
            <a:xfrm>
              <a:off x="4431975" y="3890525"/>
              <a:ext cx="685500" cy="667825"/>
            </a:xfrm>
            <a:custGeom>
              <a:rect b="b" l="l" r="r" t="t"/>
              <a:pathLst>
                <a:path extrusionOk="0" h="26713" w="2742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7"/>
            <p:cNvSpPr/>
            <p:nvPr/>
          </p:nvSpPr>
          <p:spPr>
            <a:xfrm>
              <a:off x="4647325" y="4419300"/>
              <a:ext cx="466125" cy="132625"/>
            </a:xfrm>
            <a:custGeom>
              <a:rect b="b" l="l" r="r" t="t"/>
              <a:pathLst>
                <a:path extrusionOk="0" h="5305" w="18645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7"/>
            <p:cNvSpPr/>
            <p:nvPr/>
          </p:nvSpPr>
          <p:spPr>
            <a:xfrm>
              <a:off x="4655375" y="4412675"/>
              <a:ext cx="462100" cy="145675"/>
            </a:xfrm>
            <a:custGeom>
              <a:rect b="b" l="l" r="r" t="t"/>
              <a:pathLst>
                <a:path extrusionOk="0" h="5827" w="18484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7"/>
            <p:cNvSpPr/>
            <p:nvPr/>
          </p:nvSpPr>
          <p:spPr>
            <a:xfrm>
              <a:off x="1932200" y="3946775"/>
              <a:ext cx="1003475" cy="650250"/>
            </a:xfrm>
            <a:custGeom>
              <a:rect b="b" l="l" r="r" t="t"/>
              <a:pathLst>
                <a:path extrusionOk="0" h="26010" w="40139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7"/>
            <p:cNvSpPr/>
            <p:nvPr/>
          </p:nvSpPr>
          <p:spPr>
            <a:xfrm>
              <a:off x="1929525" y="3940350"/>
              <a:ext cx="1011775" cy="663000"/>
            </a:xfrm>
            <a:custGeom>
              <a:rect b="b" l="l" r="r" t="t"/>
              <a:pathLst>
                <a:path extrusionOk="0" h="26520" w="40471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7"/>
            <p:cNvSpPr/>
            <p:nvPr/>
          </p:nvSpPr>
          <p:spPr>
            <a:xfrm>
              <a:off x="1780050" y="3140675"/>
              <a:ext cx="339950" cy="886500"/>
            </a:xfrm>
            <a:custGeom>
              <a:rect b="b" l="l" r="r" t="t"/>
              <a:pathLst>
                <a:path extrusionOk="0" h="35460" w="13598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7"/>
            <p:cNvSpPr/>
            <p:nvPr/>
          </p:nvSpPr>
          <p:spPr>
            <a:xfrm>
              <a:off x="1798550" y="3133525"/>
              <a:ext cx="327900" cy="900075"/>
            </a:xfrm>
            <a:custGeom>
              <a:rect b="b" l="l" r="r" t="t"/>
              <a:pathLst>
                <a:path extrusionOk="0" h="36003" w="13116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7"/>
            <p:cNvSpPr/>
            <p:nvPr/>
          </p:nvSpPr>
          <p:spPr>
            <a:xfrm>
              <a:off x="2044450" y="3431675"/>
              <a:ext cx="838175" cy="676200"/>
            </a:xfrm>
            <a:custGeom>
              <a:rect b="b" l="l" r="r" t="t"/>
              <a:pathLst>
                <a:path extrusionOk="0" h="27048" w="33527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7"/>
            <p:cNvSpPr/>
            <p:nvPr/>
          </p:nvSpPr>
          <p:spPr>
            <a:xfrm>
              <a:off x="2038025" y="3425250"/>
              <a:ext cx="849425" cy="689525"/>
            </a:xfrm>
            <a:custGeom>
              <a:rect b="b" l="l" r="r" t="t"/>
              <a:pathLst>
                <a:path extrusionOk="0" h="27581" w="33977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7"/>
            <p:cNvSpPr/>
            <p:nvPr/>
          </p:nvSpPr>
          <p:spPr>
            <a:xfrm>
              <a:off x="2705825" y="3762375"/>
              <a:ext cx="401825" cy="213375"/>
            </a:xfrm>
            <a:custGeom>
              <a:rect b="b" l="l" r="r" t="t"/>
              <a:pathLst>
                <a:path extrusionOk="0" h="8535" w="16073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7"/>
            <p:cNvSpPr/>
            <p:nvPr/>
          </p:nvSpPr>
          <p:spPr>
            <a:xfrm>
              <a:off x="2699375" y="3755525"/>
              <a:ext cx="400225" cy="227450"/>
            </a:xfrm>
            <a:custGeom>
              <a:rect b="b" l="l" r="r" t="t"/>
              <a:pathLst>
                <a:path extrusionOk="0" h="9098" w="16009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7"/>
            <p:cNvSpPr/>
            <p:nvPr/>
          </p:nvSpPr>
          <p:spPr>
            <a:xfrm>
              <a:off x="1997025" y="3365950"/>
              <a:ext cx="784350" cy="686200"/>
            </a:xfrm>
            <a:custGeom>
              <a:rect b="b" l="l" r="r" t="t"/>
              <a:pathLst>
                <a:path extrusionOk="0" h="27448" w="31374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7"/>
            <p:cNvSpPr/>
            <p:nvPr/>
          </p:nvSpPr>
          <p:spPr>
            <a:xfrm>
              <a:off x="1994625" y="3359350"/>
              <a:ext cx="793975" cy="699150"/>
            </a:xfrm>
            <a:custGeom>
              <a:rect b="b" l="l" r="r" t="t"/>
              <a:pathLst>
                <a:path extrusionOk="0" h="27966" w="31759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7"/>
            <p:cNvSpPr/>
            <p:nvPr/>
          </p:nvSpPr>
          <p:spPr>
            <a:xfrm>
              <a:off x="4052675" y="1352675"/>
              <a:ext cx="217625" cy="519725"/>
            </a:xfrm>
            <a:custGeom>
              <a:rect b="b" l="l" r="r" t="t"/>
              <a:pathLst>
                <a:path extrusionOk="0" h="20789" w="8705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4047850" y="1346300"/>
              <a:ext cx="224225" cy="532825"/>
            </a:xfrm>
            <a:custGeom>
              <a:rect b="b" l="l" r="r" t="t"/>
              <a:pathLst>
                <a:path extrusionOk="0" h="21313" w="8969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4232675" y="1580025"/>
              <a:ext cx="750600" cy="670350"/>
            </a:xfrm>
            <a:custGeom>
              <a:rect b="b" l="l" r="r" t="t"/>
              <a:pathLst>
                <a:path extrusionOk="0" h="26814" w="30024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4226250" y="1573725"/>
              <a:ext cx="763450" cy="683300"/>
            </a:xfrm>
            <a:custGeom>
              <a:rect b="b" l="l" r="r" t="t"/>
              <a:pathLst>
                <a:path extrusionOk="0" h="27332" w="30538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4206950" y="1267500"/>
              <a:ext cx="706400" cy="822825"/>
            </a:xfrm>
            <a:custGeom>
              <a:rect b="b" l="l" r="r" t="t"/>
              <a:pathLst>
                <a:path extrusionOk="0" h="32913" w="28256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4203750" y="1261100"/>
              <a:ext cx="716025" cy="835800"/>
            </a:xfrm>
            <a:custGeom>
              <a:rect b="b" l="l" r="r" t="t"/>
              <a:pathLst>
                <a:path extrusionOk="0" h="33432" w="28641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4358850" y="1471650"/>
              <a:ext cx="194500" cy="575425"/>
            </a:xfrm>
            <a:custGeom>
              <a:rect b="b" l="l" r="r" t="t"/>
              <a:pathLst>
                <a:path extrusionOk="0" h="23017" w="778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4351600" y="1465225"/>
              <a:ext cx="208975" cy="588275"/>
            </a:xfrm>
            <a:custGeom>
              <a:rect b="b" l="l" r="r" t="t"/>
              <a:pathLst>
                <a:path extrusionOk="0" h="23531" w="8359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7"/>
            <p:cNvSpPr/>
            <p:nvPr/>
          </p:nvSpPr>
          <p:spPr>
            <a:xfrm>
              <a:off x="4399025" y="1330225"/>
              <a:ext cx="261200" cy="301375"/>
            </a:xfrm>
            <a:custGeom>
              <a:rect b="b" l="l" r="r" t="t"/>
              <a:pathLst>
                <a:path extrusionOk="0" h="12055" w="10448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7"/>
            <p:cNvSpPr/>
            <p:nvPr/>
          </p:nvSpPr>
          <p:spPr>
            <a:xfrm>
              <a:off x="4392600" y="1323800"/>
              <a:ext cx="265200" cy="314225"/>
            </a:xfrm>
            <a:custGeom>
              <a:rect b="b" l="l" r="r" t="t"/>
              <a:pathLst>
                <a:path extrusionOk="0" h="12569" w="10608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7"/>
            <p:cNvSpPr/>
            <p:nvPr/>
          </p:nvSpPr>
          <p:spPr>
            <a:xfrm>
              <a:off x="4693150" y="1284575"/>
              <a:ext cx="77975" cy="92900"/>
            </a:xfrm>
            <a:custGeom>
              <a:rect b="b" l="l" r="r" t="t"/>
              <a:pathLst>
                <a:path extrusionOk="0" h="3716" w="3119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7"/>
            <p:cNvSpPr/>
            <p:nvPr/>
          </p:nvSpPr>
          <p:spPr>
            <a:xfrm>
              <a:off x="4685100" y="1277975"/>
              <a:ext cx="88425" cy="106125"/>
            </a:xfrm>
            <a:custGeom>
              <a:rect b="b" l="l" r="r" t="t"/>
              <a:pathLst>
                <a:path extrusionOk="0" h="4245" w="3537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7"/>
            <p:cNvSpPr/>
            <p:nvPr/>
          </p:nvSpPr>
          <p:spPr>
            <a:xfrm>
              <a:off x="4422325" y="1150100"/>
              <a:ext cx="55475" cy="116650"/>
            </a:xfrm>
            <a:custGeom>
              <a:rect b="b" l="l" r="r" t="t"/>
              <a:pathLst>
                <a:path extrusionOk="0" h="4666" w="2219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7"/>
            <p:cNvSpPr/>
            <p:nvPr/>
          </p:nvSpPr>
          <p:spPr>
            <a:xfrm>
              <a:off x="4425550" y="1143775"/>
              <a:ext cx="59475" cy="129425"/>
            </a:xfrm>
            <a:custGeom>
              <a:rect b="b" l="l" r="r" t="t"/>
              <a:pathLst>
                <a:path extrusionOk="0" h="5177" w="2379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7"/>
            <p:cNvSpPr/>
            <p:nvPr/>
          </p:nvSpPr>
          <p:spPr>
            <a:xfrm>
              <a:off x="4469750" y="1442050"/>
              <a:ext cx="140350" cy="85950"/>
            </a:xfrm>
            <a:custGeom>
              <a:rect b="b" l="l" r="r" t="t"/>
              <a:pathLst>
                <a:path extrusionOk="0" h="3438" w="5614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7"/>
            <p:cNvSpPr/>
            <p:nvPr/>
          </p:nvSpPr>
          <p:spPr>
            <a:xfrm>
              <a:off x="4470550" y="1435500"/>
              <a:ext cx="145475" cy="98875"/>
            </a:xfrm>
            <a:custGeom>
              <a:rect b="b" l="l" r="r" t="t"/>
              <a:pathLst>
                <a:path extrusionOk="0" h="3955" w="5819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7"/>
            <p:cNvSpPr/>
            <p:nvPr/>
          </p:nvSpPr>
          <p:spPr>
            <a:xfrm>
              <a:off x="4434375" y="979525"/>
              <a:ext cx="393000" cy="529650"/>
            </a:xfrm>
            <a:custGeom>
              <a:rect b="b" l="l" r="r" t="t"/>
              <a:pathLst>
                <a:path extrusionOk="0" h="21186" w="1572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7"/>
            <p:cNvSpPr/>
            <p:nvPr/>
          </p:nvSpPr>
          <p:spPr>
            <a:xfrm>
              <a:off x="4427950" y="972625"/>
              <a:ext cx="394600" cy="543250"/>
            </a:xfrm>
            <a:custGeom>
              <a:rect b="b" l="l" r="r" t="t"/>
              <a:pathLst>
                <a:path extrusionOk="0" h="21730" w="15784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7"/>
            <p:cNvSpPr/>
            <p:nvPr/>
          </p:nvSpPr>
          <p:spPr>
            <a:xfrm>
              <a:off x="4455275" y="979525"/>
              <a:ext cx="372100" cy="369200"/>
            </a:xfrm>
            <a:custGeom>
              <a:rect b="b" l="l" r="r" t="t"/>
              <a:pathLst>
                <a:path extrusionOk="0" h="14768" w="14884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7"/>
            <p:cNvSpPr/>
            <p:nvPr/>
          </p:nvSpPr>
          <p:spPr>
            <a:xfrm>
              <a:off x="4448050" y="972625"/>
              <a:ext cx="374500" cy="382750"/>
            </a:xfrm>
            <a:custGeom>
              <a:rect b="b" l="l" r="r" t="t"/>
              <a:pathLst>
                <a:path extrusionOk="0" h="15310" w="1498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7"/>
            <p:cNvSpPr/>
            <p:nvPr/>
          </p:nvSpPr>
          <p:spPr>
            <a:xfrm>
              <a:off x="4414300" y="1239600"/>
              <a:ext cx="283700" cy="158775"/>
            </a:xfrm>
            <a:custGeom>
              <a:rect b="b" l="l" r="r" t="t"/>
              <a:pathLst>
                <a:path extrusionOk="0" h="6351" w="11348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7"/>
            <p:cNvSpPr/>
            <p:nvPr/>
          </p:nvSpPr>
          <p:spPr>
            <a:xfrm>
              <a:off x="4412675" y="1232975"/>
              <a:ext cx="279700" cy="172000"/>
            </a:xfrm>
            <a:custGeom>
              <a:rect b="b" l="l" r="r" t="t"/>
              <a:pathLst>
                <a:path extrusionOk="0" h="6880" w="11188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7"/>
            <p:cNvSpPr/>
            <p:nvPr/>
          </p:nvSpPr>
          <p:spPr>
            <a:xfrm>
              <a:off x="4690725" y="1282000"/>
              <a:ext cx="57900" cy="58700"/>
            </a:xfrm>
            <a:custGeom>
              <a:rect b="b" l="l" r="r" t="t"/>
              <a:pathLst>
                <a:path extrusionOk="0" h="2348" w="2316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7"/>
            <p:cNvSpPr/>
            <p:nvPr/>
          </p:nvSpPr>
          <p:spPr>
            <a:xfrm>
              <a:off x="4682700" y="1275375"/>
              <a:ext cx="73150" cy="71750"/>
            </a:xfrm>
            <a:custGeom>
              <a:rect b="b" l="l" r="r" t="t"/>
              <a:pathLst>
                <a:path extrusionOk="0" h="2870" w="2926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7"/>
            <p:cNvSpPr/>
            <p:nvPr/>
          </p:nvSpPr>
          <p:spPr>
            <a:xfrm>
              <a:off x="4434375" y="1175925"/>
              <a:ext cx="30575" cy="68325"/>
            </a:xfrm>
            <a:custGeom>
              <a:rect b="b" l="l" r="r" t="t"/>
              <a:pathLst>
                <a:path extrusionOk="0" h="2733" w="1223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7"/>
            <p:cNvSpPr/>
            <p:nvPr/>
          </p:nvSpPr>
          <p:spPr>
            <a:xfrm>
              <a:off x="4427150" y="1168875"/>
              <a:ext cx="45825" cy="81650"/>
            </a:xfrm>
            <a:custGeom>
              <a:rect b="b" l="l" r="r" t="t"/>
              <a:pathLst>
                <a:path extrusionOk="0" h="3266" w="1833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7"/>
            <p:cNvSpPr/>
            <p:nvPr/>
          </p:nvSpPr>
          <p:spPr>
            <a:xfrm>
              <a:off x="4885200" y="1781050"/>
              <a:ext cx="310225" cy="341175"/>
            </a:xfrm>
            <a:custGeom>
              <a:rect b="b" l="l" r="r" t="t"/>
              <a:pathLst>
                <a:path extrusionOk="0" h="13647" w="12409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7"/>
            <p:cNvSpPr/>
            <p:nvPr/>
          </p:nvSpPr>
          <p:spPr>
            <a:xfrm>
              <a:off x="4890025" y="1774300"/>
              <a:ext cx="281300" cy="353925"/>
            </a:xfrm>
            <a:custGeom>
              <a:rect b="b" l="l" r="r" t="t"/>
              <a:pathLst>
                <a:path extrusionOk="0" h="14157" w="11252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7"/>
            <p:cNvSpPr/>
            <p:nvPr/>
          </p:nvSpPr>
          <p:spPr>
            <a:xfrm>
              <a:off x="5182550" y="2154725"/>
              <a:ext cx="605125" cy="595500"/>
            </a:xfrm>
            <a:custGeom>
              <a:rect b="b" l="l" r="r" t="t"/>
              <a:pathLst>
                <a:path extrusionOk="0" h="23820" w="24205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7"/>
            <p:cNvSpPr/>
            <p:nvPr/>
          </p:nvSpPr>
          <p:spPr>
            <a:xfrm>
              <a:off x="5175300" y="2147975"/>
              <a:ext cx="579425" cy="609275"/>
            </a:xfrm>
            <a:custGeom>
              <a:rect b="b" l="l" r="r" t="t"/>
              <a:pathLst>
                <a:path extrusionOk="0" h="24371" w="23177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7"/>
            <p:cNvSpPr/>
            <p:nvPr/>
          </p:nvSpPr>
          <p:spPr>
            <a:xfrm>
              <a:off x="5052350" y="1761925"/>
              <a:ext cx="615600" cy="969125"/>
            </a:xfrm>
            <a:custGeom>
              <a:rect b="b" l="l" r="r" t="t"/>
              <a:pathLst>
                <a:path extrusionOk="0" h="38765" w="24624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7"/>
            <p:cNvSpPr/>
            <p:nvPr/>
          </p:nvSpPr>
          <p:spPr>
            <a:xfrm>
              <a:off x="5052350" y="1755325"/>
              <a:ext cx="604350" cy="982050"/>
            </a:xfrm>
            <a:custGeom>
              <a:rect b="b" l="l" r="r" t="t"/>
              <a:pathLst>
                <a:path extrusionOk="0" h="39282" w="24174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7"/>
            <p:cNvSpPr/>
            <p:nvPr/>
          </p:nvSpPr>
          <p:spPr>
            <a:xfrm>
              <a:off x="5250050" y="1875925"/>
              <a:ext cx="257500" cy="356775"/>
            </a:xfrm>
            <a:custGeom>
              <a:rect b="b" l="l" r="r" t="t"/>
              <a:pathLst>
                <a:path extrusionOk="0" h="14271" w="1030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7"/>
            <p:cNvSpPr/>
            <p:nvPr/>
          </p:nvSpPr>
          <p:spPr>
            <a:xfrm>
              <a:off x="5246025" y="1869450"/>
              <a:ext cx="267625" cy="370475"/>
            </a:xfrm>
            <a:custGeom>
              <a:rect b="b" l="l" r="r" t="t"/>
              <a:pathLst>
                <a:path extrusionOk="0" h="14819" w="10705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7"/>
            <p:cNvSpPr/>
            <p:nvPr/>
          </p:nvSpPr>
          <p:spPr>
            <a:xfrm>
              <a:off x="5212275" y="1713975"/>
              <a:ext cx="317450" cy="378150"/>
            </a:xfrm>
            <a:custGeom>
              <a:rect b="b" l="l" r="r" t="t"/>
              <a:pathLst>
                <a:path extrusionOk="0" h="15126" w="12698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7"/>
            <p:cNvSpPr/>
            <p:nvPr/>
          </p:nvSpPr>
          <p:spPr>
            <a:xfrm>
              <a:off x="5209050" y="1707925"/>
              <a:ext cx="319075" cy="390575"/>
            </a:xfrm>
            <a:custGeom>
              <a:rect b="b" l="l" r="r" t="t"/>
              <a:pathLst>
                <a:path extrusionOk="0" h="15623" w="12763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7"/>
            <p:cNvSpPr/>
            <p:nvPr/>
          </p:nvSpPr>
          <p:spPr>
            <a:xfrm>
              <a:off x="5222725" y="1583375"/>
              <a:ext cx="422725" cy="376150"/>
            </a:xfrm>
            <a:custGeom>
              <a:rect b="b" l="l" r="r" t="t"/>
              <a:pathLst>
                <a:path extrusionOk="0" h="15046" w="16909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7"/>
            <p:cNvSpPr/>
            <p:nvPr/>
          </p:nvSpPr>
          <p:spPr>
            <a:xfrm>
              <a:off x="5238000" y="1576925"/>
              <a:ext cx="392975" cy="388975"/>
            </a:xfrm>
            <a:custGeom>
              <a:rect b="b" l="l" r="r" t="t"/>
              <a:pathLst>
                <a:path extrusionOk="0" h="15559" w="15719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7"/>
            <p:cNvSpPr/>
            <p:nvPr/>
          </p:nvSpPr>
          <p:spPr>
            <a:xfrm>
              <a:off x="5419600" y="1895500"/>
              <a:ext cx="86825" cy="87425"/>
            </a:xfrm>
            <a:custGeom>
              <a:rect b="b" l="l" r="r" t="t"/>
              <a:pathLst>
                <a:path extrusionOk="0" h="3497" w="3473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7"/>
            <p:cNvSpPr/>
            <p:nvPr/>
          </p:nvSpPr>
          <p:spPr>
            <a:xfrm>
              <a:off x="5411575" y="1888725"/>
              <a:ext cx="94050" cy="100475"/>
            </a:xfrm>
            <a:custGeom>
              <a:rect b="b" l="l" r="r" t="t"/>
              <a:pathLst>
                <a:path extrusionOk="0" h="4019" w="3762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7"/>
            <p:cNvSpPr/>
            <p:nvPr/>
          </p:nvSpPr>
          <p:spPr>
            <a:xfrm>
              <a:off x="5255675" y="2098475"/>
              <a:ext cx="66725" cy="99675"/>
            </a:xfrm>
            <a:custGeom>
              <a:rect b="b" l="l" r="r" t="t"/>
              <a:pathLst>
                <a:path extrusionOk="0" h="3987" w="2669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7"/>
            <p:cNvSpPr/>
            <p:nvPr/>
          </p:nvSpPr>
          <p:spPr>
            <a:xfrm>
              <a:off x="5248425" y="2091525"/>
              <a:ext cx="80400" cy="113050"/>
            </a:xfrm>
            <a:custGeom>
              <a:rect b="b" l="l" r="r" t="t"/>
              <a:pathLst>
                <a:path extrusionOk="0" h="4522" w="3216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7"/>
            <p:cNvSpPr/>
            <p:nvPr/>
          </p:nvSpPr>
          <p:spPr>
            <a:xfrm>
              <a:off x="4787175" y="3835075"/>
              <a:ext cx="1003450" cy="761950"/>
            </a:xfrm>
            <a:custGeom>
              <a:rect b="b" l="l" r="r" t="t"/>
              <a:pathLst>
                <a:path extrusionOk="0" h="30478" w="40138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7"/>
            <p:cNvSpPr/>
            <p:nvPr/>
          </p:nvSpPr>
          <p:spPr>
            <a:xfrm>
              <a:off x="4781550" y="3828650"/>
              <a:ext cx="1011750" cy="774700"/>
            </a:xfrm>
            <a:custGeom>
              <a:rect b="b" l="l" r="r" t="t"/>
              <a:pathLst>
                <a:path extrusionOk="0" h="30988" w="4047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7"/>
            <p:cNvSpPr/>
            <p:nvPr/>
          </p:nvSpPr>
          <p:spPr>
            <a:xfrm>
              <a:off x="5668725" y="3080325"/>
              <a:ext cx="325475" cy="881050"/>
            </a:xfrm>
            <a:custGeom>
              <a:rect b="b" l="l" r="r" t="t"/>
              <a:pathLst>
                <a:path extrusionOk="0" h="35242" w="13019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7"/>
            <p:cNvSpPr/>
            <p:nvPr/>
          </p:nvSpPr>
          <p:spPr>
            <a:xfrm>
              <a:off x="5664700" y="3073250"/>
              <a:ext cx="307000" cy="894450"/>
            </a:xfrm>
            <a:custGeom>
              <a:rect b="b" l="l" r="r" t="t"/>
              <a:pathLst>
                <a:path extrusionOk="0" h="35778" w="1228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7"/>
            <p:cNvSpPr/>
            <p:nvPr/>
          </p:nvSpPr>
          <p:spPr>
            <a:xfrm>
              <a:off x="4840200" y="3431675"/>
              <a:ext cx="838200" cy="676200"/>
            </a:xfrm>
            <a:custGeom>
              <a:rect b="b" l="l" r="r" t="t"/>
              <a:pathLst>
                <a:path extrusionOk="0" h="27048" w="33528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4835375" y="3425250"/>
              <a:ext cx="849450" cy="689525"/>
            </a:xfrm>
            <a:custGeom>
              <a:rect b="b" l="l" r="r" t="t"/>
              <a:pathLst>
                <a:path extrusionOk="0" h="27581" w="33978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4808050" y="3370700"/>
              <a:ext cx="836600" cy="657375"/>
            </a:xfrm>
            <a:custGeom>
              <a:rect b="b" l="l" r="r" t="t"/>
              <a:pathLst>
                <a:path extrusionOk="0" h="26295" w="33464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4800825" y="3363350"/>
              <a:ext cx="850250" cy="671050"/>
            </a:xfrm>
            <a:custGeom>
              <a:rect b="b" l="l" r="r" t="t"/>
              <a:pathLst>
                <a:path extrusionOk="0" h="26842" w="3401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2458300" y="1966675"/>
              <a:ext cx="3007125" cy="2323275"/>
            </a:xfrm>
            <a:custGeom>
              <a:rect b="b" l="l" r="r" t="t"/>
              <a:pathLst>
                <a:path extrusionOk="0" h="92931" w="120285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2451875" y="1960250"/>
              <a:ext cx="3020000" cy="2336925"/>
            </a:xfrm>
            <a:custGeom>
              <a:rect b="b" l="l" r="r" t="t"/>
              <a:pathLst>
                <a:path extrusionOk="0" h="93477" w="12080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2458300" y="1932125"/>
              <a:ext cx="3007125" cy="2323275"/>
            </a:xfrm>
            <a:custGeom>
              <a:rect b="b" l="l" r="r" t="t"/>
              <a:pathLst>
                <a:path extrusionOk="0" h="92931" w="120285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2451875" y="1924900"/>
              <a:ext cx="3020000" cy="2337725"/>
            </a:xfrm>
            <a:custGeom>
              <a:rect b="b" l="l" r="r" t="t"/>
              <a:pathLst>
                <a:path extrusionOk="0" h="93509" w="12080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4364475" y="2379750"/>
              <a:ext cx="532800" cy="452450"/>
            </a:xfrm>
            <a:custGeom>
              <a:rect b="b" l="l" r="r" t="t"/>
              <a:pathLst>
                <a:path extrusionOk="0" h="18098" w="21312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4358025" y="2373275"/>
              <a:ext cx="546500" cy="465200"/>
            </a:xfrm>
            <a:custGeom>
              <a:rect b="b" l="l" r="r" t="t"/>
              <a:pathLst>
                <a:path extrusionOk="0" h="18608" w="2186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3363175" y="2398225"/>
              <a:ext cx="597100" cy="499075"/>
            </a:xfrm>
            <a:custGeom>
              <a:rect b="b" l="l" r="r" t="t"/>
              <a:pathLst>
                <a:path extrusionOk="0" h="19963" w="23884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3355925" y="2391725"/>
              <a:ext cx="611575" cy="512250"/>
            </a:xfrm>
            <a:custGeom>
              <a:rect b="b" l="l" r="r" t="t"/>
              <a:pathLst>
                <a:path extrusionOk="0" h="20490" w="24463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3836500" y="2737350"/>
              <a:ext cx="597100" cy="499075"/>
            </a:xfrm>
            <a:custGeom>
              <a:rect b="b" l="l" r="r" t="t"/>
              <a:pathLst>
                <a:path extrusionOk="0" h="19963" w="23884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3829250" y="2730850"/>
              <a:ext cx="610775" cy="512650"/>
            </a:xfrm>
            <a:custGeom>
              <a:rect b="b" l="l" r="r" t="t"/>
              <a:pathLst>
                <a:path extrusionOk="0" h="20506" w="24431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7"/>
            <p:cNvSpPr/>
            <p:nvPr/>
          </p:nvSpPr>
          <p:spPr>
            <a:xfrm>
              <a:off x="3777025" y="2762250"/>
              <a:ext cx="564975" cy="483800"/>
            </a:xfrm>
            <a:custGeom>
              <a:rect b="b" l="l" r="r" t="t"/>
              <a:pathLst>
                <a:path extrusionOk="0" h="19352" w="22599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3770600" y="2755525"/>
              <a:ext cx="577825" cy="497600"/>
            </a:xfrm>
            <a:custGeom>
              <a:rect b="b" l="l" r="r" t="t"/>
              <a:pathLst>
                <a:path extrusionOk="0" h="19904" w="23113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3632675" y="2195225"/>
              <a:ext cx="140350" cy="44725"/>
            </a:xfrm>
            <a:custGeom>
              <a:rect b="b" l="l" r="r" t="t"/>
              <a:pathLst>
                <a:path extrusionOk="0" h="1789" w="5614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3641225" y="2188475"/>
              <a:ext cx="139050" cy="57900"/>
            </a:xfrm>
            <a:custGeom>
              <a:rect b="b" l="l" r="r" t="t"/>
              <a:pathLst>
                <a:path extrusionOk="0" h="2316" w="5562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3140575" y="1556850"/>
              <a:ext cx="648525" cy="757200"/>
            </a:xfrm>
            <a:custGeom>
              <a:rect b="b" l="l" r="r" t="t"/>
              <a:pathLst>
                <a:path extrusionOk="0" h="30288" w="25941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3150200" y="1550200"/>
              <a:ext cx="635700" cy="770900"/>
            </a:xfrm>
            <a:custGeom>
              <a:rect b="b" l="l" r="r" t="t"/>
              <a:pathLst>
                <a:path extrusionOk="0" h="30836" w="25428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7"/>
            <p:cNvSpPr/>
            <p:nvPr/>
          </p:nvSpPr>
          <p:spPr>
            <a:xfrm>
              <a:off x="3475675" y="2192500"/>
              <a:ext cx="313425" cy="121550"/>
            </a:xfrm>
            <a:custGeom>
              <a:rect b="b" l="l" r="r" t="t"/>
              <a:pathLst>
                <a:path extrusionOk="0" h="4862" w="12537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3469250" y="2185675"/>
              <a:ext cx="316650" cy="135425"/>
            </a:xfrm>
            <a:custGeom>
              <a:rect b="b" l="l" r="r" t="t"/>
              <a:pathLst>
                <a:path extrusionOk="0" h="5417" w="12666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2555550" y="1784050"/>
              <a:ext cx="278875" cy="381950"/>
            </a:xfrm>
            <a:custGeom>
              <a:rect b="b" l="l" r="r" t="t"/>
              <a:pathLst>
                <a:path extrusionOk="0" h="15278" w="11155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2553125" y="1777025"/>
              <a:ext cx="278875" cy="396200"/>
            </a:xfrm>
            <a:custGeom>
              <a:rect b="b" l="l" r="r" t="t"/>
              <a:pathLst>
                <a:path extrusionOk="0" h="15848" w="11155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2599750" y="1732350"/>
              <a:ext cx="225025" cy="346875"/>
            </a:xfrm>
            <a:custGeom>
              <a:rect b="b" l="l" r="r" t="t"/>
              <a:pathLst>
                <a:path extrusionOk="0" h="13875" w="9001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2598925" y="1725600"/>
              <a:ext cx="224250" cy="360350"/>
            </a:xfrm>
            <a:custGeom>
              <a:rect b="b" l="l" r="r" t="t"/>
              <a:pathLst>
                <a:path extrusionOk="0" h="14414" w="897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2517775" y="1419200"/>
              <a:ext cx="483000" cy="427600"/>
            </a:xfrm>
            <a:custGeom>
              <a:rect b="b" l="l" r="r" t="t"/>
              <a:pathLst>
                <a:path extrusionOk="0" h="17104" w="1932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2521800" y="1412200"/>
              <a:ext cx="474950" cy="441200"/>
            </a:xfrm>
            <a:custGeom>
              <a:rect b="b" l="l" r="r" t="t"/>
              <a:pathLst>
                <a:path extrusionOk="0" h="17648" w="18998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2647575" y="1608275"/>
              <a:ext cx="315425" cy="350275"/>
            </a:xfrm>
            <a:custGeom>
              <a:rect b="b" l="l" r="r" t="t"/>
              <a:pathLst>
                <a:path extrusionOk="0" h="14011" w="12617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2652775" y="1601625"/>
              <a:ext cx="312625" cy="363475"/>
            </a:xfrm>
            <a:custGeom>
              <a:rect b="b" l="l" r="r" t="t"/>
              <a:pathLst>
                <a:path extrusionOk="0" h="14539" w="12505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2962975" y="1971500"/>
              <a:ext cx="295750" cy="594125"/>
            </a:xfrm>
            <a:custGeom>
              <a:rect b="b" l="l" r="r" t="t"/>
              <a:pathLst>
                <a:path extrusionOk="0" h="23765" w="1183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2955750" y="1964925"/>
              <a:ext cx="305375" cy="607700"/>
            </a:xfrm>
            <a:custGeom>
              <a:rect b="b" l="l" r="r" t="t"/>
              <a:pathLst>
                <a:path extrusionOk="0" h="24308" w="12215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7"/>
            <p:cNvSpPr/>
            <p:nvPr/>
          </p:nvSpPr>
          <p:spPr>
            <a:xfrm>
              <a:off x="3105200" y="2303400"/>
              <a:ext cx="153525" cy="262225"/>
            </a:xfrm>
            <a:custGeom>
              <a:rect b="b" l="l" r="r" t="t"/>
              <a:pathLst>
                <a:path extrusionOk="0" h="10489" w="6141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7"/>
            <p:cNvSpPr/>
            <p:nvPr/>
          </p:nvSpPr>
          <p:spPr>
            <a:xfrm>
              <a:off x="3097975" y="2296750"/>
              <a:ext cx="163150" cy="275875"/>
            </a:xfrm>
            <a:custGeom>
              <a:rect b="b" l="l" r="r" t="t"/>
              <a:pathLst>
                <a:path extrusionOk="0" h="11035" w="6526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2323300" y="1964275"/>
              <a:ext cx="961150" cy="862825"/>
            </a:xfrm>
            <a:custGeom>
              <a:rect b="b" l="l" r="r" t="t"/>
              <a:pathLst>
                <a:path extrusionOk="0" h="34513" w="38446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2329725" y="1957850"/>
              <a:ext cx="951500" cy="875950"/>
            </a:xfrm>
            <a:custGeom>
              <a:rect b="b" l="l" r="r" t="t"/>
              <a:pathLst>
                <a:path extrusionOk="0" h="35038" w="3806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3009575" y="2539650"/>
              <a:ext cx="274875" cy="206550"/>
            </a:xfrm>
            <a:custGeom>
              <a:rect b="b" l="l" r="r" t="t"/>
              <a:pathLst>
                <a:path extrusionOk="0" h="8262" w="10995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3002350" y="2533225"/>
              <a:ext cx="278875" cy="219750"/>
            </a:xfrm>
            <a:custGeom>
              <a:rect b="b" l="l" r="r" t="t"/>
              <a:pathLst>
                <a:path extrusionOk="0" h="8790" w="11155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3041725" y="2911725"/>
              <a:ext cx="238700" cy="81200"/>
            </a:xfrm>
            <a:custGeom>
              <a:rect b="b" l="l" r="r" t="t"/>
              <a:pathLst>
                <a:path extrusionOk="0" h="3248" w="9548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3034500" y="2905300"/>
              <a:ext cx="234675" cy="94050"/>
            </a:xfrm>
            <a:custGeom>
              <a:rect b="b" l="l" r="r" t="t"/>
              <a:pathLst>
                <a:path extrusionOk="0" h="3762" w="9387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2902700" y="2851450"/>
              <a:ext cx="604350" cy="551325"/>
            </a:xfrm>
            <a:custGeom>
              <a:rect b="b" l="l" r="r" t="t"/>
              <a:pathLst>
                <a:path extrusionOk="0" h="22053" w="24174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2896275" y="2845050"/>
              <a:ext cx="618000" cy="564150"/>
            </a:xfrm>
            <a:custGeom>
              <a:rect b="b" l="l" r="r" t="t"/>
              <a:pathLst>
                <a:path extrusionOk="0" h="22566" w="2472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7"/>
            <p:cNvSpPr/>
            <p:nvPr/>
          </p:nvSpPr>
          <p:spPr>
            <a:xfrm>
              <a:off x="3048950" y="2939850"/>
              <a:ext cx="145475" cy="79925"/>
            </a:xfrm>
            <a:custGeom>
              <a:rect b="b" l="l" r="r" t="t"/>
              <a:pathLst>
                <a:path extrusionOk="0" h="3197" w="5819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7"/>
            <p:cNvSpPr/>
            <p:nvPr/>
          </p:nvSpPr>
          <p:spPr>
            <a:xfrm>
              <a:off x="3042525" y="2932825"/>
              <a:ext cx="152725" cy="93850"/>
            </a:xfrm>
            <a:custGeom>
              <a:rect b="b" l="l" r="r" t="t"/>
              <a:pathLst>
                <a:path extrusionOk="0" h="3754" w="6109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7"/>
            <p:cNvSpPr/>
            <p:nvPr/>
          </p:nvSpPr>
          <p:spPr>
            <a:xfrm>
              <a:off x="2426975" y="2793600"/>
              <a:ext cx="662175" cy="222625"/>
            </a:xfrm>
            <a:custGeom>
              <a:rect b="b" l="l" r="r" t="t"/>
              <a:pathLst>
                <a:path extrusionOk="0" h="8905" w="26487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7"/>
            <p:cNvSpPr/>
            <p:nvPr/>
          </p:nvSpPr>
          <p:spPr>
            <a:xfrm>
              <a:off x="2503300" y="2787175"/>
              <a:ext cx="592300" cy="235475"/>
            </a:xfrm>
            <a:custGeom>
              <a:rect b="b" l="l" r="r" t="t"/>
              <a:pathLst>
                <a:path extrusionOk="0" h="9419" w="23692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7"/>
            <p:cNvSpPr/>
            <p:nvPr/>
          </p:nvSpPr>
          <p:spPr>
            <a:xfrm>
              <a:off x="1989800" y="2788450"/>
              <a:ext cx="709600" cy="1210775"/>
            </a:xfrm>
            <a:custGeom>
              <a:rect b="b" l="l" r="r" t="t"/>
              <a:pathLst>
                <a:path extrusionOk="0" h="48431" w="28384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7"/>
            <p:cNvSpPr/>
            <p:nvPr/>
          </p:nvSpPr>
          <p:spPr>
            <a:xfrm>
              <a:off x="1982575" y="2781550"/>
              <a:ext cx="718450" cy="1223925"/>
            </a:xfrm>
            <a:custGeom>
              <a:rect b="b" l="l" r="r" t="t"/>
              <a:pathLst>
                <a:path extrusionOk="0" h="48957" w="28738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2331325" y="2776500"/>
              <a:ext cx="384950" cy="435925"/>
            </a:xfrm>
            <a:custGeom>
              <a:rect b="b" l="l" r="r" t="t"/>
              <a:pathLst>
                <a:path extrusionOk="0" h="17437" w="15398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7"/>
            <p:cNvSpPr/>
            <p:nvPr/>
          </p:nvSpPr>
          <p:spPr>
            <a:xfrm>
              <a:off x="2324100" y="2770300"/>
              <a:ext cx="384150" cy="449250"/>
            </a:xfrm>
            <a:custGeom>
              <a:rect b="b" l="l" r="r" t="t"/>
              <a:pathLst>
                <a:path extrusionOk="0" h="17970" w="15366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7"/>
            <p:cNvSpPr/>
            <p:nvPr/>
          </p:nvSpPr>
          <p:spPr>
            <a:xfrm>
              <a:off x="2377950" y="2807100"/>
              <a:ext cx="307800" cy="365025"/>
            </a:xfrm>
            <a:custGeom>
              <a:rect b="b" l="l" r="r" t="t"/>
              <a:pathLst>
                <a:path extrusionOk="0" h="14601" w="12312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7"/>
            <p:cNvSpPr/>
            <p:nvPr/>
          </p:nvSpPr>
          <p:spPr>
            <a:xfrm>
              <a:off x="2385175" y="2800025"/>
              <a:ext cx="279675" cy="378875"/>
            </a:xfrm>
            <a:custGeom>
              <a:rect b="b" l="l" r="r" t="t"/>
              <a:pathLst>
                <a:path extrusionOk="0" h="15155" w="11187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7"/>
            <p:cNvSpPr/>
            <p:nvPr/>
          </p:nvSpPr>
          <p:spPr>
            <a:xfrm>
              <a:off x="2394825" y="2509125"/>
              <a:ext cx="381725" cy="495850"/>
            </a:xfrm>
            <a:custGeom>
              <a:rect b="b" l="l" r="r" t="t"/>
              <a:pathLst>
                <a:path extrusionOk="0" h="19834" w="15269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7"/>
            <p:cNvSpPr/>
            <p:nvPr/>
          </p:nvSpPr>
          <p:spPr>
            <a:xfrm>
              <a:off x="2392400" y="2502175"/>
              <a:ext cx="384950" cy="509225"/>
            </a:xfrm>
            <a:custGeom>
              <a:rect b="b" l="l" r="r" t="t"/>
              <a:pathLst>
                <a:path extrusionOk="0" h="20369" w="15398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7"/>
            <p:cNvSpPr/>
            <p:nvPr/>
          </p:nvSpPr>
          <p:spPr>
            <a:xfrm>
              <a:off x="2123200" y="2738050"/>
              <a:ext cx="231475" cy="220100"/>
            </a:xfrm>
            <a:custGeom>
              <a:rect b="b" l="l" r="r" t="t"/>
              <a:pathLst>
                <a:path extrusionOk="0" h="8804" w="9259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7"/>
            <p:cNvSpPr/>
            <p:nvPr/>
          </p:nvSpPr>
          <p:spPr>
            <a:xfrm>
              <a:off x="2116775" y="2731725"/>
              <a:ext cx="244325" cy="233075"/>
            </a:xfrm>
            <a:custGeom>
              <a:rect b="b" l="l" r="r" t="t"/>
              <a:pathLst>
                <a:path extrusionOk="0" h="9323" w="9773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7"/>
            <p:cNvSpPr/>
            <p:nvPr/>
          </p:nvSpPr>
          <p:spPr>
            <a:xfrm>
              <a:off x="2243750" y="2333400"/>
              <a:ext cx="502275" cy="521250"/>
            </a:xfrm>
            <a:custGeom>
              <a:rect b="b" l="l" r="r" t="t"/>
              <a:pathLst>
                <a:path extrusionOk="0" h="20850" w="20091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7"/>
            <p:cNvSpPr/>
            <p:nvPr/>
          </p:nvSpPr>
          <p:spPr>
            <a:xfrm>
              <a:off x="2242925" y="2326700"/>
              <a:ext cx="492650" cy="534425"/>
            </a:xfrm>
            <a:custGeom>
              <a:rect b="b" l="l" r="r" t="t"/>
              <a:pathLst>
                <a:path extrusionOk="0" h="21377" w="19706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7"/>
            <p:cNvSpPr/>
            <p:nvPr/>
          </p:nvSpPr>
          <p:spPr>
            <a:xfrm>
              <a:off x="2451875" y="2703050"/>
              <a:ext cx="116550" cy="119500"/>
            </a:xfrm>
            <a:custGeom>
              <a:rect b="b" l="l" r="r" t="t"/>
              <a:pathLst>
                <a:path extrusionOk="0" h="4780" w="4662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7"/>
            <p:cNvSpPr/>
            <p:nvPr/>
          </p:nvSpPr>
          <p:spPr>
            <a:xfrm>
              <a:off x="2465525" y="2696375"/>
              <a:ext cx="110925" cy="132600"/>
            </a:xfrm>
            <a:custGeom>
              <a:rect b="b" l="l" r="r" t="t"/>
              <a:pathLst>
                <a:path extrusionOk="0" h="5304" w="4437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7"/>
            <p:cNvSpPr/>
            <p:nvPr/>
          </p:nvSpPr>
          <p:spPr>
            <a:xfrm>
              <a:off x="2691350" y="2592500"/>
              <a:ext cx="45825" cy="63900"/>
            </a:xfrm>
            <a:custGeom>
              <a:rect b="b" l="l" r="r" t="t"/>
              <a:pathLst>
                <a:path extrusionOk="0" h="2556" w="1833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7"/>
            <p:cNvSpPr/>
            <p:nvPr/>
          </p:nvSpPr>
          <p:spPr>
            <a:xfrm>
              <a:off x="2938050" y="3199600"/>
              <a:ext cx="86025" cy="149600"/>
            </a:xfrm>
            <a:custGeom>
              <a:rect b="b" l="l" r="r" t="t"/>
              <a:pathLst>
                <a:path extrusionOk="0" h="5984" w="3441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7"/>
            <p:cNvSpPr/>
            <p:nvPr/>
          </p:nvSpPr>
          <p:spPr>
            <a:xfrm>
              <a:off x="2931625" y="3193000"/>
              <a:ext cx="93250" cy="163150"/>
            </a:xfrm>
            <a:custGeom>
              <a:rect b="b" l="l" r="r" t="t"/>
              <a:pathLst>
                <a:path extrusionOk="0" h="6526" w="373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7"/>
            <p:cNvSpPr/>
            <p:nvPr/>
          </p:nvSpPr>
          <p:spPr>
            <a:xfrm>
              <a:off x="2937250" y="3178425"/>
              <a:ext cx="143875" cy="321575"/>
            </a:xfrm>
            <a:custGeom>
              <a:rect b="b" l="l" r="r" t="t"/>
              <a:pathLst>
                <a:path extrusionOk="0" h="12863" w="5755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7"/>
            <p:cNvSpPr/>
            <p:nvPr/>
          </p:nvSpPr>
          <p:spPr>
            <a:xfrm>
              <a:off x="2930025" y="3172100"/>
              <a:ext cx="149500" cy="334925"/>
            </a:xfrm>
            <a:custGeom>
              <a:rect b="b" l="l" r="r" t="t"/>
              <a:pathLst>
                <a:path extrusionOk="0" h="13397" w="598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7"/>
            <p:cNvSpPr/>
            <p:nvPr/>
          </p:nvSpPr>
          <p:spPr>
            <a:xfrm>
              <a:off x="2962175" y="3205825"/>
              <a:ext cx="55475" cy="189700"/>
            </a:xfrm>
            <a:custGeom>
              <a:rect b="b" l="l" r="r" t="t"/>
              <a:pathLst>
                <a:path extrusionOk="0" h="7588" w="2219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7"/>
            <p:cNvSpPr/>
            <p:nvPr/>
          </p:nvSpPr>
          <p:spPr>
            <a:xfrm>
              <a:off x="2955750" y="3198625"/>
              <a:ext cx="69125" cy="203325"/>
            </a:xfrm>
            <a:custGeom>
              <a:rect b="b" l="l" r="r" t="t"/>
              <a:pathLst>
                <a:path extrusionOk="0" h="8133" w="2765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7"/>
            <p:cNvSpPr/>
            <p:nvPr/>
          </p:nvSpPr>
          <p:spPr>
            <a:xfrm>
              <a:off x="2173825" y="3252475"/>
              <a:ext cx="853450" cy="753000"/>
            </a:xfrm>
            <a:custGeom>
              <a:rect b="b" l="l" r="r" t="t"/>
              <a:pathLst>
                <a:path extrusionOk="0" h="30120" w="34138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7"/>
            <p:cNvSpPr/>
            <p:nvPr/>
          </p:nvSpPr>
          <p:spPr>
            <a:xfrm>
              <a:off x="2183475" y="3245900"/>
              <a:ext cx="833350" cy="766800"/>
            </a:xfrm>
            <a:custGeom>
              <a:rect b="b" l="l" r="r" t="t"/>
              <a:pathLst>
                <a:path extrusionOk="0" h="30672" w="33334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7"/>
            <p:cNvSpPr/>
            <p:nvPr/>
          </p:nvSpPr>
          <p:spPr>
            <a:xfrm>
              <a:off x="3821225" y="1865575"/>
              <a:ext cx="186475" cy="152025"/>
            </a:xfrm>
            <a:custGeom>
              <a:rect b="b" l="l" r="r" t="t"/>
              <a:pathLst>
                <a:path extrusionOk="0" h="6081" w="7459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7"/>
            <p:cNvSpPr/>
            <p:nvPr/>
          </p:nvSpPr>
          <p:spPr>
            <a:xfrm>
              <a:off x="3822025" y="1859000"/>
              <a:ext cx="183250" cy="165575"/>
            </a:xfrm>
            <a:custGeom>
              <a:rect b="b" l="l" r="r" t="t"/>
              <a:pathLst>
                <a:path extrusionOk="0" h="6623" w="733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7"/>
            <p:cNvSpPr/>
            <p:nvPr/>
          </p:nvSpPr>
          <p:spPr>
            <a:xfrm>
              <a:off x="3668550" y="1913650"/>
              <a:ext cx="247525" cy="173600"/>
            </a:xfrm>
            <a:custGeom>
              <a:rect b="b" l="l" r="r" t="t"/>
              <a:pathLst>
                <a:path extrusionOk="0" h="6944" w="9901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7"/>
            <p:cNvSpPr/>
            <p:nvPr/>
          </p:nvSpPr>
          <p:spPr>
            <a:xfrm>
              <a:off x="3662100" y="1907225"/>
              <a:ext cx="247550" cy="186675"/>
            </a:xfrm>
            <a:custGeom>
              <a:rect b="b" l="l" r="r" t="t"/>
              <a:pathLst>
                <a:path extrusionOk="0" h="7467" w="9902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7"/>
            <p:cNvSpPr/>
            <p:nvPr/>
          </p:nvSpPr>
          <p:spPr>
            <a:xfrm>
              <a:off x="4006850" y="1760950"/>
              <a:ext cx="176825" cy="613200"/>
            </a:xfrm>
            <a:custGeom>
              <a:rect b="b" l="l" r="r" t="t"/>
              <a:pathLst>
                <a:path extrusionOk="0" h="24528" w="7073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7"/>
            <p:cNvSpPr/>
            <p:nvPr/>
          </p:nvSpPr>
          <p:spPr>
            <a:xfrm>
              <a:off x="4010875" y="1754025"/>
              <a:ext cx="160750" cy="626550"/>
            </a:xfrm>
            <a:custGeom>
              <a:rect b="b" l="l" r="r" t="t"/>
              <a:pathLst>
                <a:path extrusionOk="0" h="25062" w="643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7"/>
            <p:cNvSpPr/>
            <p:nvPr/>
          </p:nvSpPr>
          <p:spPr>
            <a:xfrm>
              <a:off x="4006850" y="2125825"/>
              <a:ext cx="149500" cy="248325"/>
            </a:xfrm>
            <a:custGeom>
              <a:rect b="b" l="l" r="r" t="t"/>
              <a:pathLst>
                <a:path extrusionOk="0" h="9933" w="598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7"/>
            <p:cNvSpPr/>
            <p:nvPr/>
          </p:nvSpPr>
          <p:spPr>
            <a:xfrm>
              <a:off x="4010875" y="2119375"/>
              <a:ext cx="151100" cy="261200"/>
            </a:xfrm>
            <a:custGeom>
              <a:rect b="b" l="l" r="r" t="t"/>
              <a:pathLst>
                <a:path extrusionOk="0" h="10448" w="6044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7"/>
            <p:cNvSpPr/>
            <p:nvPr/>
          </p:nvSpPr>
          <p:spPr>
            <a:xfrm>
              <a:off x="3981150" y="2125000"/>
              <a:ext cx="481375" cy="450850"/>
            </a:xfrm>
            <a:custGeom>
              <a:rect b="b" l="l" r="r" t="t"/>
              <a:pathLst>
                <a:path extrusionOk="0" h="18034" w="19255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7"/>
            <p:cNvSpPr/>
            <p:nvPr/>
          </p:nvSpPr>
          <p:spPr>
            <a:xfrm>
              <a:off x="3974725" y="2118525"/>
              <a:ext cx="495050" cy="464350"/>
            </a:xfrm>
            <a:custGeom>
              <a:rect b="b" l="l" r="r" t="t"/>
              <a:pathLst>
                <a:path extrusionOk="0" h="18574" w="19802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7"/>
            <p:cNvSpPr/>
            <p:nvPr/>
          </p:nvSpPr>
          <p:spPr>
            <a:xfrm>
              <a:off x="4117750" y="2193300"/>
              <a:ext cx="56275" cy="160075"/>
            </a:xfrm>
            <a:custGeom>
              <a:rect b="b" l="l" r="r" t="t"/>
              <a:pathLst>
                <a:path extrusionOk="0" h="6403" w="2251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7"/>
            <p:cNvSpPr/>
            <p:nvPr/>
          </p:nvSpPr>
          <p:spPr>
            <a:xfrm>
              <a:off x="4111325" y="2186875"/>
              <a:ext cx="59500" cy="172800"/>
            </a:xfrm>
            <a:custGeom>
              <a:rect b="b" l="l" r="r" t="t"/>
              <a:pathLst>
                <a:path extrusionOk="0" h="6912" w="238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7"/>
            <p:cNvSpPr/>
            <p:nvPr/>
          </p:nvSpPr>
          <p:spPr>
            <a:xfrm>
              <a:off x="4286825" y="1530325"/>
              <a:ext cx="624125" cy="906500"/>
            </a:xfrm>
            <a:custGeom>
              <a:rect b="b" l="l" r="r" t="t"/>
              <a:pathLst>
                <a:path extrusionOk="0" h="36260" w="24965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7"/>
            <p:cNvSpPr/>
            <p:nvPr/>
          </p:nvSpPr>
          <p:spPr>
            <a:xfrm>
              <a:off x="4284100" y="1523375"/>
              <a:ext cx="630875" cy="919875"/>
            </a:xfrm>
            <a:custGeom>
              <a:rect b="b" l="l" r="r" t="t"/>
              <a:pathLst>
                <a:path extrusionOk="0" h="36795" w="25235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7"/>
            <p:cNvSpPr/>
            <p:nvPr/>
          </p:nvSpPr>
          <p:spPr>
            <a:xfrm>
              <a:off x="4286825" y="2209375"/>
              <a:ext cx="250450" cy="227450"/>
            </a:xfrm>
            <a:custGeom>
              <a:rect b="b" l="l" r="r" t="t"/>
              <a:pathLst>
                <a:path extrusionOk="0" h="9098" w="10018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7"/>
            <p:cNvSpPr/>
            <p:nvPr/>
          </p:nvSpPr>
          <p:spPr>
            <a:xfrm>
              <a:off x="4284100" y="2202625"/>
              <a:ext cx="259600" cy="240625"/>
            </a:xfrm>
            <a:custGeom>
              <a:rect b="b" l="l" r="r" t="t"/>
              <a:pathLst>
                <a:path extrusionOk="0" h="9625" w="10384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7"/>
            <p:cNvSpPr/>
            <p:nvPr/>
          </p:nvSpPr>
          <p:spPr>
            <a:xfrm>
              <a:off x="4783150" y="2218225"/>
              <a:ext cx="904075" cy="420950"/>
            </a:xfrm>
            <a:custGeom>
              <a:rect b="b" l="l" r="r" t="t"/>
              <a:pathLst>
                <a:path extrusionOk="0" h="16838" w="36163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7"/>
            <p:cNvSpPr/>
            <p:nvPr/>
          </p:nvSpPr>
          <p:spPr>
            <a:xfrm>
              <a:off x="4781550" y="2211775"/>
              <a:ext cx="902475" cy="433975"/>
            </a:xfrm>
            <a:custGeom>
              <a:rect b="b" l="l" r="r" t="t"/>
              <a:pathLst>
                <a:path extrusionOk="0" h="17359" w="36099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7"/>
            <p:cNvSpPr/>
            <p:nvPr/>
          </p:nvSpPr>
          <p:spPr>
            <a:xfrm>
              <a:off x="4783150" y="2441025"/>
              <a:ext cx="293350" cy="117150"/>
            </a:xfrm>
            <a:custGeom>
              <a:rect b="b" l="l" r="r" t="t"/>
              <a:pathLst>
                <a:path extrusionOk="0" h="4686" w="11734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7"/>
            <p:cNvSpPr/>
            <p:nvPr/>
          </p:nvSpPr>
          <p:spPr>
            <a:xfrm>
              <a:off x="4781550" y="2434375"/>
              <a:ext cx="302175" cy="131025"/>
            </a:xfrm>
            <a:custGeom>
              <a:rect b="b" l="l" r="r" t="t"/>
              <a:pathLst>
                <a:path extrusionOk="0" h="5241" w="12087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7"/>
            <p:cNvSpPr/>
            <p:nvPr/>
          </p:nvSpPr>
          <p:spPr>
            <a:xfrm>
              <a:off x="4674150" y="1969900"/>
              <a:ext cx="309925" cy="357350"/>
            </a:xfrm>
            <a:custGeom>
              <a:rect b="b" l="l" r="r" t="t"/>
              <a:pathLst>
                <a:path extrusionOk="0" h="14294" w="12397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7"/>
            <p:cNvSpPr/>
            <p:nvPr/>
          </p:nvSpPr>
          <p:spPr>
            <a:xfrm>
              <a:off x="4669025" y="1962850"/>
              <a:ext cx="309425" cy="371100"/>
            </a:xfrm>
            <a:custGeom>
              <a:rect b="b" l="l" r="r" t="t"/>
              <a:pathLst>
                <a:path extrusionOk="0" h="14844" w="12377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7"/>
            <p:cNvSpPr/>
            <p:nvPr/>
          </p:nvSpPr>
          <p:spPr>
            <a:xfrm>
              <a:off x="4536450" y="2239600"/>
              <a:ext cx="249125" cy="205200"/>
            </a:xfrm>
            <a:custGeom>
              <a:rect b="b" l="l" r="r" t="t"/>
              <a:pathLst>
                <a:path extrusionOk="0" h="8208" w="9965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7"/>
            <p:cNvSpPr/>
            <p:nvPr/>
          </p:nvSpPr>
          <p:spPr>
            <a:xfrm>
              <a:off x="4542075" y="2232675"/>
              <a:ext cx="241900" cy="219425"/>
            </a:xfrm>
            <a:custGeom>
              <a:rect b="b" l="l" r="r" t="t"/>
              <a:pathLst>
                <a:path extrusionOk="0" h="8777" w="9676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7"/>
            <p:cNvSpPr/>
            <p:nvPr/>
          </p:nvSpPr>
          <p:spPr>
            <a:xfrm>
              <a:off x="4681900" y="2220000"/>
              <a:ext cx="85200" cy="103700"/>
            </a:xfrm>
            <a:custGeom>
              <a:rect b="b" l="l" r="r" t="t"/>
              <a:pathLst>
                <a:path extrusionOk="0" h="4148" w="3408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7"/>
            <p:cNvSpPr/>
            <p:nvPr/>
          </p:nvSpPr>
          <p:spPr>
            <a:xfrm>
              <a:off x="4689125" y="2213400"/>
              <a:ext cx="84400" cy="116550"/>
            </a:xfrm>
            <a:custGeom>
              <a:rect b="b" l="l" r="r" t="t"/>
              <a:pathLst>
                <a:path extrusionOk="0" h="4662" w="3376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7"/>
            <p:cNvSpPr/>
            <p:nvPr/>
          </p:nvSpPr>
          <p:spPr>
            <a:xfrm>
              <a:off x="5131100" y="2759925"/>
              <a:ext cx="513550" cy="155050"/>
            </a:xfrm>
            <a:custGeom>
              <a:rect b="b" l="l" r="r" t="t"/>
              <a:pathLst>
                <a:path extrusionOk="0" h="6202" w="20542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7"/>
            <p:cNvSpPr/>
            <p:nvPr/>
          </p:nvSpPr>
          <p:spPr>
            <a:xfrm>
              <a:off x="5143975" y="2753425"/>
              <a:ext cx="487000" cy="167975"/>
            </a:xfrm>
            <a:custGeom>
              <a:rect b="b" l="l" r="r" t="t"/>
              <a:pathLst>
                <a:path extrusionOk="0" h="6719" w="1948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7"/>
            <p:cNvSpPr/>
            <p:nvPr/>
          </p:nvSpPr>
          <p:spPr>
            <a:xfrm>
              <a:off x="5279775" y="2826825"/>
              <a:ext cx="540850" cy="800375"/>
            </a:xfrm>
            <a:custGeom>
              <a:rect b="b" l="l" r="r" t="t"/>
              <a:pathLst>
                <a:path extrusionOk="0" h="32015" w="21634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7"/>
            <p:cNvSpPr/>
            <p:nvPr/>
          </p:nvSpPr>
          <p:spPr>
            <a:xfrm>
              <a:off x="5283000" y="2820125"/>
              <a:ext cx="533625" cy="814075"/>
            </a:xfrm>
            <a:custGeom>
              <a:rect b="b" l="l" r="r" t="t"/>
              <a:pathLst>
                <a:path extrusionOk="0" h="32563" w="21345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7"/>
            <p:cNvSpPr/>
            <p:nvPr/>
          </p:nvSpPr>
          <p:spPr>
            <a:xfrm>
              <a:off x="5438900" y="2899100"/>
              <a:ext cx="237875" cy="221725"/>
            </a:xfrm>
            <a:custGeom>
              <a:rect b="b" l="l" r="r" t="t"/>
              <a:pathLst>
                <a:path extrusionOk="0" h="8869" w="9515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7"/>
            <p:cNvSpPr/>
            <p:nvPr/>
          </p:nvSpPr>
          <p:spPr>
            <a:xfrm>
              <a:off x="5451750" y="2892450"/>
              <a:ext cx="217800" cy="234675"/>
            </a:xfrm>
            <a:custGeom>
              <a:rect b="b" l="l" r="r" t="t"/>
              <a:pathLst>
                <a:path extrusionOk="0" h="9387" w="8712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7"/>
            <p:cNvSpPr/>
            <p:nvPr/>
          </p:nvSpPr>
          <p:spPr>
            <a:xfrm>
              <a:off x="5417200" y="2584950"/>
              <a:ext cx="305400" cy="460675"/>
            </a:xfrm>
            <a:custGeom>
              <a:rect b="b" l="l" r="r" t="t"/>
              <a:pathLst>
                <a:path extrusionOk="0" h="18427" w="12216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7"/>
            <p:cNvSpPr/>
            <p:nvPr/>
          </p:nvSpPr>
          <p:spPr>
            <a:xfrm>
              <a:off x="5422825" y="2578225"/>
              <a:ext cx="266825" cy="474175"/>
            </a:xfrm>
            <a:custGeom>
              <a:rect b="b" l="l" r="r" t="t"/>
              <a:pathLst>
                <a:path extrusionOk="0" h="18967" w="10673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7"/>
            <p:cNvSpPr/>
            <p:nvPr/>
          </p:nvSpPr>
          <p:spPr>
            <a:xfrm>
              <a:off x="5456575" y="2429500"/>
              <a:ext cx="532825" cy="629075"/>
            </a:xfrm>
            <a:custGeom>
              <a:rect b="b" l="l" r="r" t="t"/>
              <a:pathLst>
                <a:path extrusionOk="0" h="25163" w="21313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7"/>
            <p:cNvSpPr/>
            <p:nvPr/>
          </p:nvSpPr>
          <p:spPr>
            <a:xfrm>
              <a:off x="5449350" y="2423125"/>
              <a:ext cx="513525" cy="642125"/>
            </a:xfrm>
            <a:custGeom>
              <a:rect b="b" l="l" r="r" t="t"/>
              <a:pathLst>
                <a:path extrusionOk="0" h="25685" w="20541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7"/>
            <p:cNvSpPr/>
            <p:nvPr/>
          </p:nvSpPr>
          <p:spPr>
            <a:xfrm>
              <a:off x="4468125" y="2857075"/>
              <a:ext cx="348000" cy="631675"/>
            </a:xfrm>
            <a:custGeom>
              <a:rect b="b" l="l" r="r" t="t"/>
              <a:pathLst>
                <a:path extrusionOk="0" h="25267" w="1392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7"/>
            <p:cNvSpPr/>
            <p:nvPr/>
          </p:nvSpPr>
          <p:spPr>
            <a:xfrm>
              <a:off x="4460900" y="2850325"/>
              <a:ext cx="362450" cy="645450"/>
            </a:xfrm>
            <a:custGeom>
              <a:rect b="b" l="l" r="r" t="t"/>
              <a:pathLst>
                <a:path extrusionOk="0" h="25818" w="14498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7"/>
            <p:cNvSpPr/>
            <p:nvPr/>
          </p:nvSpPr>
          <p:spPr>
            <a:xfrm>
              <a:off x="4497875" y="2910925"/>
              <a:ext cx="289325" cy="524775"/>
            </a:xfrm>
            <a:custGeom>
              <a:rect b="b" l="l" r="r" t="t"/>
              <a:pathLst>
                <a:path extrusionOk="0" h="20991" w="11573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7"/>
            <p:cNvSpPr/>
            <p:nvPr/>
          </p:nvSpPr>
          <p:spPr>
            <a:xfrm>
              <a:off x="4490625" y="2903975"/>
              <a:ext cx="303800" cy="537975"/>
            </a:xfrm>
            <a:custGeom>
              <a:rect b="b" l="l" r="r" t="t"/>
              <a:pathLst>
                <a:path extrusionOk="0" h="21519" w="12152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7"/>
            <p:cNvSpPr/>
            <p:nvPr/>
          </p:nvSpPr>
          <p:spPr>
            <a:xfrm>
              <a:off x="4721275" y="3003350"/>
              <a:ext cx="440400" cy="513525"/>
            </a:xfrm>
            <a:custGeom>
              <a:rect b="b" l="l" r="r" t="t"/>
              <a:pathLst>
                <a:path extrusionOk="0" h="20541" w="17616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7"/>
            <p:cNvSpPr/>
            <p:nvPr/>
          </p:nvSpPr>
          <p:spPr>
            <a:xfrm>
              <a:off x="4714025" y="2996100"/>
              <a:ext cx="454875" cy="527350"/>
            </a:xfrm>
            <a:custGeom>
              <a:rect b="b" l="l" r="r" t="t"/>
              <a:pathLst>
                <a:path extrusionOk="0" h="21094" w="18195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7"/>
            <p:cNvSpPr/>
            <p:nvPr/>
          </p:nvSpPr>
          <p:spPr>
            <a:xfrm>
              <a:off x="4918150" y="3207450"/>
              <a:ext cx="27350" cy="17725"/>
            </a:xfrm>
            <a:custGeom>
              <a:rect b="b" l="l" r="r" t="t"/>
              <a:pathLst>
                <a:path extrusionOk="0" h="709" w="1094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7"/>
            <p:cNvSpPr/>
            <p:nvPr/>
          </p:nvSpPr>
          <p:spPr>
            <a:xfrm>
              <a:off x="4941450" y="3310325"/>
              <a:ext cx="38600" cy="26550"/>
            </a:xfrm>
            <a:custGeom>
              <a:rect b="b" l="l" r="r" t="t"/>
              <a:pathLst>
                <a:path extrusionOk="0" h="1062" w="1544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7"/>
            <p:cNvSpPr/>
            <p:nvPr/>
          </p:nvSpPr>
          <p:spPr>
            <a:xfrm>
              <a:off x="4882800" y="3134325"/>
              <a:ext cx="34575" cy="19325"/>
            </a:xfrm>
            <a:custGeom>
              <a:rect b="b" l="l" r="r" t="t"/>
              <a:pathLst>
                <a:path extrusionOk="0" h="773" w="1383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7"/>
            <p:cNvSpPr/>
            <p:nvPr/>
          </p:nvSpPr>
          <p:spPr>
            <a:xfrm>
              <a:off x="4930200" y="3137550"/>
              <a:ext cx="26550" cy="17700"/>
            </a:xfrm>
            <a:custGeom>
              <a:rect b="b" l="l" r="r" t="t"/>
              <a:pathLst>
                <a:path extrusionOk="0" h="708" w="1062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7"/>
            <p:cNvSpPr/>
            <p:nvPr/>
          </p:nvSpPr>
          <p:spPr>
            <a:xfrm>
              <a:off x="4911725" y="3238800"/>
              <a:ext cx="28950" cy="24950"/>
            </a:xfrm>
            <a:custGeom>
              <a:rect b="b" l="l" r="r" t="t"/>
              <a:pathLst>
                <a:path extrusionOk="0" h="998" w="1158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7"/>
            <p:cNvSpPr/>
            <p:nvPr/>
          </p:nvSpPr>
          <p:spPr>
            <a:xfrm>
              <a:off x="4963150" y="3171300"/>
              <a:ext cx="40200" cy="25750"/>
            </a:xfrm>
            <a:custGeom>
              <a:rect b="b" l="l" r="r" t="t"/>
              <a:pathLst>
                <a:path extrusionOk="0" h="1030" w="1608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7"/>
            <p:cNvSpPr/>
            <p:nvPr/>
          </p:nvSpPr>
          <p:spPr>
            <a:xfrm>
              <a:off x="4895650" y="3055575"/>
              <a:ext cx="35375" cy="28950"/>
            </a:xfrm>
            <a:custGeom>
              <a:rect b="b" l="l" r="r" t="t"/>
              <a:pathLst>
                <a:path extrusionOk="0" h="1158" w="1415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7"/>
            <p:cNvSpPr/>
            <p:nvPr/>
          </p:nvSpPr>
          <p:spPr>
            <a:xfrm>
              <a:off x="4942250" y="3058000"/>
              <a:ext cx="26550" cy="28150"/>
            </a:xfrm>
            <a:custGeom>
              <a:rect b="b" l="l" r="r" t="t"/>
              <a:pathLst>
                <a:path extrusionOk="0" h="1126" w="1062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7"/>
            <p:cNvSpPr/>
            <p:nvPr/>
          </p:nvSpPr>
          <p:spPr>
            <a:xfrm>
              <a:off x="4889225" y="3098175"/>
              <a:ext cx="34575" cy="23325"/>
            </a:xfrm>
            <a:custGeom>
              <a:rect b="b" l="l" r="r" t="t"/>
              <a:pathLst>
                <a:path extrusionOk="0" h="933" w="1383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7"/>
            <p:cNvSpPr/>
            <p:nvPr/>
          </p:nvSpPr>
          <p:spPr>
            <a:xfrm>
              <a:off x="4923775" y="3169700"/>
              <a:ext cx="28150" cy="24125"/>
            </a:xfrm>
            <a:custGeom>
              <a:rect b="b" l="l" r="r" t="t"/>
              <a:pathLst>
                <a:path extrusionOk="0" h="965" w="1126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7"/>
            <p:cNvSpPr/>
            <p:nvPr/>
          </p:nvSpPr>
          <p:spPr>
            <a:xfrm>
              <a:off x="4935825" y="3099775"/>
              <a:ext cx="26550" cy="24125"/>
            </a:xfrm>
            <a:custGeom>
              <a:rect b="b" l="l" r="r" t="t"/>
              <a:pathLst>
                <a:path extrusionOk="0" h="965" w="1062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7"/>
            <p:cNvSpPr/>
            <p:nvPr/>
          </p:nvSpPr>
          <p:spPr>
            <a:xfrm>
              <a:off x="4952700" y="3241225"/>
              <a:ext cx="39400" cy="25725"/>
            </a:xfrm>
            <a:custGeom>
              <a:rect b="b" l="l" r="r" t="t"/>
              <a:pathLst>
                <a:path extrusionOk="0" h="1029" w="1576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7"/>
            <p:cNvSpPr/>
            <p:nvPr/>
          </p:nvSpPr>
          <p:spPr>
            <a:xfrm>
              <a:off x="4817700" y="3270950"/>
              <a:ext cx="28150" cy="19300"/>
            </a:xfrm>
            <a:custGeom>
              <a:rect b="b" l="l" r="r" t="t"/>
              <a:pathLst>
                <a:path extrusionOk="0" h="772" w="1126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7"/>
            <p:cNvSpPr/>
            <p:nvPr/>
          </p:nvSpPr>
          <p:spPr>
            <a:xfrm>
              <a:off x="4811275" y="3304700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7"/>
            <p:cNvSpPr/>
            <p:nvPr/>
          </p:nvSpPr>
          <p:spPr>
            <a:xfrm>
              <a:off x="4804850" y="3340050"/>
              <a:ext cx="28950" cy="20125"/>
            </a:xfrm>
            <a:custGeom>
              <a:rect b="b" l="l" r="r" t="t"/>
              <a:pathLst>
                <a:path extrusionOk="0" h="805" w="1158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7"/>
            <p:cNvSpPr/>
            <p:nvPr/>
          </p:nvSpPr>
          <p:spPr>
            <a:xfrm>
              <a:off x="4799225" y="3373800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7"/>
            <p:cNvSpPr/>
            <p:nvPr/>
          </p:nvSpPr>
          <p:spPr>
            <a:xfrm>
              <a:off x="4823325" y="3234775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7"/>
            <p:cNvSpPr/>
            <p:nvPr/>
          </p:nvSpPr>
          <p:spPr>
            <a:xfrm>
              <a:off x="4835375" y="3165675"/>
              <a:ext cx="29775" cy="21725"/>
            </a:xfrm>
            <a:custGeom>
              <a:rect b="b" l="l" r="r" t="t"/>
              <a:pathLst>
                <a:path extrusionOk="0" h="869" w="1191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7"/>
            <p:cNvSpPr/>
            <p:nvPr/>
          </p:nvSpPr>
          <p:spPr>
            <a:xfrm>
              <a:off x="4847425" y="3095750"/>
              <a:ext cx="29775" cy="22525"/>
            </a:xfrm>
            <a:custGeom>
              <a:rect b="b" l="l" r="r" t="t"/>
              <a:pathLst>
                <a:path extrusionOk="0" h="901" w="1191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7"/>
            <p:cNvSpPr/>
            <p:nvPr/>
          </p:nvSpPr>
          <p:spPr>
            <a:xfrm>
              <a:off x="4829750" y="3201025"/>
              <a:ext cx="28950" cy="20125"/>
            </a:xfrm>
            <a:custGeom>
              <a:rect b="b" l="l" r="r" t="t"/>
              <a:pathLst>
                <a:path extrusionOk="0" h="805" w="1158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7"/>
            <p:cNvSpPr/>
            <p:nvPr/>
          </p:nvSpPr>
          <p:spPr>
            <a:xfrm>
              <a:off x="4841800" y="3131125"/>
              <a:ext cx="28975" cy="20100"/>
            </a:xfrm>
            <a:custGeom>
              <a:rect b="b" l="l" r="r" t="t"/>
              <a:pathLst>
                <a:path extrusionOk="0" h="804" w="1159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7"/>
            <p:cNvSpPr/>
            <p:nvPr/>
          </p:nvSpPr>
          <p:spPr>
            <a:xfrm>
              <a:off x="4974400" y="3102200"/>
              <a:ext cx="40200" cy="24925"/>
            </a:xfrm>
            <a:custGeom>
              <a:rect b="b" l="l" r="r" t="t"/>
              <a:pathLst>
                <a:path extrusionOk="0" h="997" w="1608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7"/>
            <p:cNvSpPr/>
            <p:nvPr/>
          </p:nvSpPr>
          <p:spPr>
            <a:xfrm>
              <a:off x="4791175" y="3409975"/>
              <a:ext cx="30575" cy="30550"/>
            </a:xfrm>
            <a:custGeom>
              <a:rect b="b" l="l" r="r" t="t"/>
              <a:pathLst>
                <a:path extrusionOk="0" h="1222" w="1223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7"/>
            <p:cNvSpPr/>
            <p:nvPr/>
          </p:nvSpPr>
          <p:spPr>
            <a:xfrm>
              <a:off x="4958325" y="3209875"/>
              <a:ext cx="38600" cy="17700"/>
            </a:xfrm>
            <a:custGeom>
              <a:rect b="b" l="l" r="r" t="t"/>
              <a:pathLst>
                <a:path extrusionOk="0" h="708" w="1544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7"/>
            <p:cNvSpPr/>
            <p:nvPr/>
          </p:nvSpPr>
          <p:spPr>
            <a:xfrm>
              <a:off x="4936625" y="3349700"/>
              <a:ext cx="37000" cy="16900"/>
            </a:xfrm>
            <a:custGeom>
              <a:rect b="b" l="l" r="r" t="t"/>
              <a:pathLst>
                <a:path extrusionOk="0" h="676" w="148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7"/>
            <p:cNvSpPr/>
            <p:nvPr/>
          </p:nvSpPr>
          <p:spPr>
            <a:xfrm>
              <a:off x="4947875" y="3279775"/>
              <a:ext cx="37000" cy="16900"/>
            </a:xfrm>
            <a:custGeom>
              <a:rect b="b" l="l" r="r" t="t"/>
              <a:pathLst>
                <a:path extrusionOk="0" h="676" w="148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7"/>
            <p:cNvSpPr/>
            <p:nvPr/>
          </p:nvSpPr>
          <p:spPr>
            <a:xfrm>
              <a:off x="4906100" y="3276575"/>
              <a:ext cx="28950" cy="17700"/>
            </a:xfrm>
            <a:custGeom>
              <a:rect b="b" l="l" r="r" t="t"/>
              <a:pathLst>
                <a:path extrusionOk="0" h="708" w="1158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7"/>
            <p:cNvSpPr/>
            <p:nvPr/>
          </p:nvSpPr>
          <p:spPr>
            <a:xfrm>
              <a:off x="4931000" y="3380250"/>
              <a:ext cx="37800" cy="25725"/>
            </a:xfrm>
            <a:custGeom>
              <a:rect b="b" l="l" r="r" t="t"/>
              <a:pathLst>
                <a:path extrusionOk="0" h="1029" w="1512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7"/>
            <p:cNvSpPr/>
            <p:nvPr/>
          </p:nvSpPr>
          <p:spPr>
            <a:xfrm>
              <a:off x="4923775" y="3418800"/>
              <a:ext cx="38600" cy="36200"/>
            </a:xfrm>
            <a:custGeom>
              <a:rect b="b" l="l" r="r" t="t"/>
              <a:pathLst>
                <a:path extrusionOk="0" h="1448" w="1544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7"/>
            <p:cNvSpPr/>
            <p:nvPr/>
          </p:nvSpPr>
          <p:spPr>
            <a:xfrm>
              <a:off x="4876375" y="3167275"/>
              <a:ext cx="35375" cy="23325"/>
            </a:xfrm>
            <a:custGeom>
              <a:rect b="b" l="l" r="r" t="t"/>
              <a:pathLst>
                <a:path extrusionOk="0" h="933" w="1415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7"/>
            <p:cNvSpPr/>
            <p:nvPr/>
          </p:nvSpPr>
          <p:spPr>
            <a:xfrm>
              <a:off x="4853875" y="3053975"/>
              <a:ext cx="31350" cy="28150"/>
            </a:xfrm>
            <a:custGeom>
              <a:rect b="b" l="l" r="r" t="t"/>
              <a:pathLst>
                <a:path extrusionOk="0" h="1126" w="1254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7"/>
            <p:cNvSpPr/>
            <p:nvPr/>
          </p:nvSpPr>
          <p:spPr>
            <a:xfrm>
              <a:off x="4969575" y="3139950"/>
              <a:ext cx="38600" cy="17700"/>
            </a:xfrm>
            <a:custGeom>
              <a:rect b="b" l="l" r="r" t="t"/>
              <a:pathLst>
                <a:path extrusionOk="0" h="708" w="1544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7"/>
            <p:cNvSpPr/>
            <p:nvPr/>
          </p:nvSpPr>
          <p:spPr>
            <a:xfrm>
              <a:off x="4980025" y="3060400"/>
              <a:ext cx="41025" cy="28150"/>
            </a:xfrm>
            <a:custGeom>
              <a:rect b="b" l="l" r="r" t="t"/>
              <a:pathLst>
                <a:path extrusionOk="0" h="1126" w="1641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7"/>
            <p:cNvSpPr/>
            <p:nvPr/>
          </p:nvSpPr>
          <p:spPr>
            <a:xfrm>
              <a:off x="4899675" y="3308725"/>
              <a:ext cx="30550" cy="24125"/>
            </a:xfrm>
            <a:custGeom>
              <a:rect b="b" l="l" r="r" t="t"/>
              <a:pathLst>
                <a:path extrusionOk="0" h="965" w="1222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7"/>
            <p:cNvSpPr/>
            <p:nvPr/>
          </p:nvSpPr>
          <p:spPr>
            <a:xfrm>
              <a:off x="4852250" y="3306300"/>
              <a:ext cx="35400" cy="24150"/>
            </a:xfrm>
            <a:custGeom>
              <a:rect b="b" l="l" r="r" t="t"/>
              <a:pathLst>
                <a:path extrusionOk="0" h="966" w="1416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7"/>
            <p:cNvSpPr/>
            <p:nvPr/>
          </p:nvSpPr>
          <p:spPr>
            <a:xfrm>
              <a:off x="4894050" y="3346475"/>
              <a:ext cx="29750" cy="17725"/>
            </a:xfrm>
            <a:custGeom>
              <a:rect b="b" l="l" r="r" t="t"/>
              <a:pathLst>
                <a:path extrusionOk="0" h="709" w="119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7"/>
            <p:cNvSpPr/>
            <p:nvPr/>
          </p:nvSpPr>
          <p:spPr>
            <a:xfrm>
              <a:off x="4887625" y="3377825"/>
              <a:ext cx="31350" cy="24950"/>
            </a:xfrm>
            <a:custGeom>
              <a:rect b="b" l="l" r="r" t="t"/>
              <a:pathLst>
                <a:path extrusionOk="0" h="998" w="1254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7"/>
            <p:cNvSpPr/>
            <p:nvPr/>
          </p:nvSpPr>
          <p:spPr>
            <a:xfrm>
              <a:off x="4839400" y="3376225"/>
              <a:ext cx="37000" cy="23325"/>
            </a:xfrm>
            <a:custGeom>
              <a:rect b="b" l="l" r="r" t="t"/>
              <a:pathLst>
                <a:path extrusionOk="0" h="933" w="148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7"/>
            <p:cNvSpPr/>
            <p:nvPr/>
          </p:nvSpPr>
          <p:spPr>
            <a:xfrm>
              <a:off x="4845825" y="3343275"/>
              <a:ext cx="35375" cy="18500"/>
            </a:xfrm>
            <a:custGeom>
              <a:rect b="b" l="l" r="r" t="t"/>
              <a:pathLst>
                <a:path extrusionOk="0" h="740" w="1415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7"/>
            <p:cNvSpPr/>
            <p:nvPr/>
          </p:nvSpPr>
          <p:spPr>
            <a:xfrm>
              <a:off x="4858675" y="3273350"/>
              <a:ext cx="34600" cy="19325"/>
            </a:xfrm>
            <a:custGeom>
              <a:rect b="b" l="l" r="r" t="t"/>
              <a:pathLst>
                <a:path extrusionOk="0" h="773" w="1384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7"/>
            <p:cNvSpPr/>
            <p:nvPr/>
          </p:nvSpPr>
          <p:spPr>
            <a:xfrm>
              <a:off x="4831375" y="3413175"/>
              <a:ext cx="37775" cy="32175"/>
            </a:xfrm>
            <a:custGeom>
              <a:rect b="b" l="l" r="r" t="t"/>
              <a:pathLst>
                <a:path extrusionOk="0" h="1287" w="1511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4879575" y="3416400"/>
              <a:ext cx="33775" cy="33775"/>
            </a:xfrm>
            <a:custGeom>
              <a:rect b="b" l="l" r="r" t="t"/>
              <a:pathLst>
                <a:path extrusionOk="0" h="1351" w="1351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4870750" y="3203450"/>
              <a:ext cx="34575" cy="20100"/>
            </a:xfrm>
            <a:custGeom>
              <a:rect b="b" l="l" r="r" t="t"/>
              <a:pathLst>
                <a:path extrusionOk="0" h="804" w="1383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4864300" y="3237200"/>
              <a:ext cx="35400" cy="23325"/>
            </a:xfrm>
            <a:custGeom>
              <a:rect b="b" l="l" r="r" t="t"/>
              <a:pathLst>
                <a:path extrusionOk="0" h="933" w="1416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7"/>
            <p:cNvSpPr/>
            <p:nvPr/>
          </p:nvSpPr>
          <p:spPr>
            <a:xfrm>
              <a:off x="4632075" y="3320775"/>
              <a:ext cx="1076050" cy="688400"/>
            </a:xfrm>
            <a:custGeom>
              <a:rect b="b" l="l" r="r" t="t"/>
              <a:pathLst>
                <a:path extrusionOk="0" h="27536" w="43042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7"/>
            <p:cNvSpPr/>
            <p:nvPr/>
          </p:nvSpPr>
          <p:spPr>
            <a:xfrm>
              <a:off x="4625650" y="3314225"/>
              <a:ext cx="1072825" cy="701700"/>
            </a:xfrm>
            <a:custGeom>
              <a:rect b="b" l="l" r="r" t="t"/>
              <a:pathLst>
                <a:path extrusionOk="0" h="28068" w="42913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7"/>
            <p:cNvSpPr/>
            <p:nvPr/>
          </p:nvSpPr>
          <p:spPr>
            <a:xfrm>
              <a:off x="4632075" y="3436975"/>
              <a:ext cx="252350" cy="170700"/>
            </a:xfrm>
            <a:custGeom>
              <a:rect b="b" l="l" r="r" t="t"/>
              <a:pathLst>
                <a:path extrusionOk="0" h="6828" w="10094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7"/>
            <p:cNvSpPr/>
            <p:nvPr/>
          </p:nvSpPr>
          <p:spPr>
            <a:xfrm>
              <a:off x="4625650" y="3430050"/>
              <a:ext cx="265200" cy="184275"/>
            </a:xfrm>
            <a:custGeom>
              <a:rect b="b" l="l" r="r" t="t"/>
              <a:pathLst>
                <a:path extrusionOk="0" h="7371" w="10608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8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 O que é o Ensalamento?</a:t>
            </a:r>
            <a:endParaRPr/>
          </a:p>
        </p:txBody>
      </p:sp>
      <p:grpSp>
        <p:nvGrpSpPr>
          <p:cNvPr id="2466" name="Google Shape;2466;p38"/>
          <p:cNvGrpSpPr/>
          <p:nvPr/>
        </p:nvGrpSpPr>
        <p:grpSpPr>
          <a:xfrm>
            <a:off x="1446610" y="1419930"/>
            <a:ext cx="5170608" cy="3216769"/>
            <a:chOff x="4967783" y="2151471"/>
            <a:chExt cx="3920692" cy="2702940"/>
          </a:xfrm>
        </p:grpSpPr>
        <p:grpSp>
          <p:nvGrpSpPr>
            <p:cNvPr id="2467" name="Google Shape;2467;p38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2468" name="Google Shape;2468;p38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38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38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38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38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38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38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5" name="Google Shape;2475;p38"/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2476" name="Google Shape;2476;p38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38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38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38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38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481" name="Google Shape;24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986" y="1182475"/>
            <a:ext cx="718075" cy="8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2" name="Google Shape;2482;p38"/>
          <p:cNvSpPr txBox="1"/>
          <p:nvPr>
            <p:ph idx="3" type="subTitle"/>
          </p:nvPr>
        </p:nvSpPr>
        <p:spPr>
          <a:xfrm>
            <a:off x="427314" y="832118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38"/>
          <p:cNvSpPr txBox="1"/>
          <p:nvPr/>
        </p:nvSpPr>
        <p:spPr>
          <a:xfrm>
            <a:off x="4142025" y="1817275"/>
            <a:ext cx="12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SIGA gera lista de alunos.</a:t>
            </a:r>
            <a:endParaRPr sz="1200"/>
          </a:p>
        </p:txBody>
      </p:sp>
      <p:grpSp>
        <p:nvGrpSpPr>
          <p:cNvPr id="2484" name="Google Shape;2484;p38"/>
          <p:cNvGrpSpPr/>
          <p:nvPr/>
        </p:nvGrpSpPr>
        <p:grpSpPr>
          <a:xfrm>
            <a:off x="7226904" y="1419930"/>
            <a:ext cx="601081" cy="692476"/>
            <a:chOff x="-54826975" y="1903275"/>
            <a:chExt cx="297300" cy="319025"/>
          </a:xfrm>
        </p:grpSpPr>
        <p:sp>
          <p:nvSpPr>
            <p:cNvPr id="2485" name="Google Shape;2485;p38"/>
            <p:cNvSpPr/>
            <p:nvPr/>
          </p:nvSpPr>
          <p:spPr>
            <a:xfrm>
              <a:off x="-5471285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8"/>
            <p:cNvSpPr/>
            <p:nvPr/>
          </p:nvSpPr>
          <p:spPr>
            <a:xfrm>
              <a:off x="-54826975" y="1903275"/>
              <a:ext cx="297300" cy="319025"/>
            </a:xfrm>
            <a:custGeom>
              <a:rect b="b" l="l" r="r" t="t"/>
              <a:pathLst>
                <a:path extrusionOk="0" h="12761" w="11892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8"/>
            <p:cNvSpPr/>
            <p:nvPr/>
          </p:nvSpPr>
          <p:spPr>
            <a:xfrm>
              <a:off x="-54722300" y="1997800"/>
              <a:ext cx="92175" cy="17350"/>
            </a:xfrm>
            <a:custGeom>
              <a:rect b="b" l="l" r="r" t="t"/>
              <a:pathLst>
                <a:path extrusionOk="0" h="694" w="368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8" name="Google Shape;2488;p38"/>
          <p:cNvSpPr txBox="1"/>
          <p:nvPr>
            <p:ph idx="3" type="subTitle"/>
          </p:nvPr>
        </p:nvSpPr>
        <p:spPr>
          <a:xfrm>
            <a:off x="6590425" y="932624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38"/>
          <p:cNvSpPr txBox="1"/>
          <p:nvPr/>
        </p:nvSpPr>
        <p:spPr>
          <a:xfrm>
            <a:off x="6720450" y="2121200"/>
            <a:ext cx="180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Professor cria sala de aula virtual.</a:t>
            </a:r>
            <a:endParaRPr sz="1200"/>
          </a:p>
        </p:txBody>
      </p:sp>
      <p:sp>
        <p:nvSpPr>
          <p:cNvPr id="2490" name="Google Shape;2490;p38"/>
          <p:cNvSpPr txBox="1"/>
          <p:nvPr/>
        </p:nvSpPr>
        <p:spPr>
          <a:xfrm>
            <a:off x="1930225" y="2208625"/>
            <a:ext cx="180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Professor convida os alunos Para a sala.</a:t>
            </a:r>
            <a:endParaRPr sz="1200"/>
          </a:p>
        </p:txBody>
      </p:sp>
      <p:sp>
        <p:nvSpPr>
          <p:cNvPr id="2491" name="Google Shape;2491;p38"/>
          <p:cNvSpPr txBox="1"/>
          <p:nvPr/>
        </p:nvSpPr>
        <p:spPr>
          <a:xfrm>
            <a:off x="1843650" y="3592600"/>
            <a:ext cx="150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Aluno entra na sala de aula.</a:t>
            </a:r>
            <a:endParaRPr sz="1200"/>
          </a:p>
        </p:txBody>
      </p:sp>
      <p:grpSp>
        <p:nvGrpSpPr>
          <p:cNvPr id="2492" name="Google Shape;2492;p38"/>
          <p:cNvGrpSpPr/>
          <p:nvPr/>
        </p:nvGrpSpPr>
        <p:grpSpPr>
          <a:xfrm>
            <a:off x="640145" y="4047855"/>
            <a:ext cx="666067" cy="692489"/>
            <a:chOff x="-56774050" y="1904075"/>
            <a:chExt cx="279625" cy="318225"/>
          </a:xfrm>
        </p:grpSpPr>
        <p:sp>
          <p:nvSpPr>
            <p:cNvPr id="2493" name="Google Shape;2493;p38"/>
            <p:cNvSpPr/>
            <p:nvPr/>
          </p:nvSpPr>
          <p:spPr>
            <a:xfrm>
              <a:off x="-5667165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8"/>
            <p:cNvSpPr/>
            <p:nvPr/>
          </p:nvSpPr>
          <p:spPr>
            <a:xfrm>
              <a:off x="-56774050" y="19040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5" name="Google Shape;2495;p38"/>
          <p:cNvSpPr txBox="1"/>
          <p:nvPr>
            <p:ph idx="3" type="subTitle"/>
          </p:nvPr>
        </p:nvSpPr>
        <p:spPr>
          <a:xfrm>
            <a:off x="46314" y="3575318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Aluno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38"/>
          <p:cNvSpPr txBox="1"/>
          <p:nvPr/>
        </p:nvSpPr>
        <p:spPr>
          <a:xfrm>
            <a:off x="4282050" y="3745000"/>
            <a:ext cx="150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Fim do Processo de ensalamento.</a:t>
            </a:r>
            <a:endParaRPr sz="1200"/>
          </a:p>
        </p:txBody>
      </p:sp>
      <p:sp>
        <p:nvSpPr>
          <p:cNvPr id="2497" name="Google Shape;2497;p38"/>
          <p:cNvSpPr txBox="1"/>
          <p:nvPr/>
        </p:nvSpPr>
        <p:spPr>
          <a:xfrm>
            <a:off x="3761838" y="825975"/>
            <a:ext cx="25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Estado atual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39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Principais Stakeholders</a:t>
            </a:r>
            <a:endParaRPr/>
          </a:p>
        </p:txBody>
      </p:sp>
      <p:sp>
        <p:nvSpPr>
          <p:cNvPr id="2503" name="Google Shape;2503;p39"/>
          <p:cNvSpPr txBox="1"/>
          <p:nvPr/>
        </p:nvSpPr>
        <p:spPr>
          <a:xfrm>
            <a:off x="1695450" y="1532375"/>
            <a:ext cx="2369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Professores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Alunos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SPREAD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Coordenador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40"/>
          <p:cNvSpPr txBox="1"/>
          <p:nvPr>
            <p:ph idx="4294967295" type="title"/>
          </p:nvPr>
        </p:nvSpPr>
        <p:spPr>
          <a:xfrm>
            <a:off x="1568850" y="441925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 Qual é o problema?</a:t>
            </a:r>
            <a:endParaRPr/>
          </a:p>
        </p:txBody>
      </p:sp>
      <p:pic>
        <p:nvPicPr>
          <p:cNvPr id="2509" name="Google Shape;25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700" y="1092783"/>
            <a:ext cx="4236650" cy="413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9625" y="1772399"/>
            <a:ext cx="2208424" cy="22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41"/>
          <p:cNvSpPr/>
          <p:nvPr/>
        </p:nvSpPr>
        <p:spPr>
          <a:xfrm>
            <a:off x="6786088" y="1940963"/>
            <a:ext cx="1297200" cy="148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41"/>
          <p:cNvSpPr txBox="1"/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</a:t>
            </a:r>
            <a:r>
              <a:rPr lang="en"/>
              <a:t> Entendimento da solução</a:t>
            </a:r>
            <a:endParaRPr/>
          </a:p>
        </p:txBody>
      </p:sp>
      <p:sp>
        <p:nvSpPr>
          <p:cNvPr id="2517" name="Google Shape;2517;p41"/>
          <p:cNvSpPr txBox="1"/>
          <p:nvPr>
            <p:ph type="title"/>
          </p:nvPr>
        </p:nvSpPr>
        <p:spPr>
          <a:xfrm>
            <a:off x="723750" y="911023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a) ESTADO ATUAL</a:t>
            </a:r>
            <a:endParaRPr sz="2000"/>
          </a:p>
        </p:txBody>
      </p:sp>
      <p:sp>
        <p:nvSpPr>
          <p:cNvPr id="2518" name="Google Shape;2518;p41"/>
          <p:cNvSpPr txBox="1"/>
          <p:nvPr/>
        </p:nvSpPr>
        <p:spPr>
          <a:xfrm>
            <a:off x="824750" y="3583425"/>
            <a:ext cx="200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Sistema de gestão acadêmica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Ex: Siga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519" name="Google Shape;2519;p41"/>
          <p:cNvSpPr txBox="1"/>
          <p:nvPr/>
        </p:nvSpPr>
        <p:spPr>
          <a:xfrm>
            <a:off x="6380213" y="3701650"/>
            <a:ext cx="208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Plataforma de sala de aula virtual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Ex: Classroom,  Micro. teams.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2520" name="Google Shape;25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19" y="2162249"/>
            <a:ext cx="1297269" cy="13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1" name="Google Shape;25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2513" y="2048059"/>
            <a:ext cx="719824" cy="44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2" name="Google Shape;25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7050" y="2677512"/>
            <a:ext cx="695276" cy="69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3" name="Google Shape;2523;p41"/>
          <p:cNvSpPr/>
          <p:nvPr/>
        </p:nvSpPr>
        <p:spPr>
          <a:xfrm>
            <a:off x="3689066" y="1403725"/>
            <a:ext cx="1476600" cy="2957700"/>
          </a:xfrm>
          <a:prstGeom prst="cube">
            <a:avLst>
              <a:gd fmla="val 86428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2"/>
          <p:cNvSpPr/>
          <p:nvPr/>
        </p:nvSpPr>
        <p:spPr>
          <a:xfrm>
            <a:off x="6548325" y="2017075"/>
            <a:ext cx="1920000" cy="1920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42"/>
          <p:cNvSpPr txBox="1"/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</a:t>
            </a:r>
            <a:r>
              <a:rPr lang="en"/>
              <a:t> Entendimento da solução</a:t>
            </a:r>
            <a:endParaRPr/>
          </a:p>
        </p:txBody>
      </p:sp>
      <p:sp>
        <p:nvSpPr>
          <p:cNvPr id="2530" name="Google Shape;2530;p42"/>
          <p:cNvSpPr txBox="1"/>
          <p:nvPr>
            <p:ph type="title"/>
          </p:nvPr>
        </p:nvSpPr>
        <p:spPr>
          <a:xfrm>
            <a:off x="723750" y="911023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b) Onde queremos chegar</a:t>
            </a:r>
            <a:endParaRPr sz="2000"/>
          </a:p>
        </p:txBody>
      </p:sp>
      <p:sp>
        <p:nvSpPr>
          <p:cNvPr id="2531" name="Google Shape;2531;p42"/>
          <p:cNvSpPr txBox="1"/>
          <p:nvPr/>
        </p:nvSpPr>
        <p:spPr>
          <a:xfrm>
            <a:off x="824738" y="3878700"/>
            <a:ext cx="200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Sistema de gestão acadêmica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532" name="Google Shape;2532;p42"/>
          <p:cNvSpPr txBox="1"/>
          <p:nvPr/>
        </p:nvSpPr>
        <p:spPr>
          <a:xfrm>
            <a:off x="6421313" y="3878700"/>
            <a:ext cx="200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Plataforma de sala de aula virtual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2533" name="Google Shape;25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19" y="2162249"/>
            <a:ext cx="1297269" cy="13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413" y="2456271"/>
            <a:ext cx="719824" cy="44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0687" y="2889812"/>
            <a:ext cx="695276" cy="69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6" name="Google Shape;2536;p42"/>
          <p:cNvSpPr/>
          <p:nvPr/>
        </p:nvSpPr>
        <p:spPr>
          <a:xfrm>
            <a:off x="824750" y="1864675"/>
            <a:ext cx="1920000" cy="1920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7" name="Google Shape;253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8654" y="2301323"/>
            <a:ext cx="1046692" cy="10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8" name="Google Shape;2538;p42"/>
          <p:cNvCxnSpPr>
            <a:stCxn id="2537" idx="1"/>
            <a:endCxn id="2536" idx="6"/>
          </p:cNvCxnSpPr>
          <p:nvPr/>
        </p:nvCxnSpPr>
        <p:spPr>
          <a:xfrm rot="10800000">
            <a:off x="2744854" y="2824673"/>
            <a:ext cx="13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9" name="Google Shape;2539;p42"/>
          <p:cNvCxnSpPr>
            <a:endCxn id="2537" idx="3"/>
          </p:cNvCxnSpPr>
          <p:nvPr/>
        </p:nvCxnSpPr>
        <p:spPr>
          <a:xfrm rot="10800000">
            <a:off x="5095345" y="2824673"/>
            <a:ext cx="145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0" name="Google Shape;2540;p42"/>
          <p:cNvSpPr txBox="1"/>
          <p:nvPr/>
        </p:nvSpPr>
        <p:spPr>
          <a:xfrm>
            <a:off x="3581925" y="3664375"/>
            <a:ext cx="20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Integração ponta a ponta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